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heme/themeOverride2.xml" ContentType="application/vnd.openxmlformats-officedocument.themeOverride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theme/themeOverride3.xml" ContentType="application/vnd.openxmlformats-officedocument.themeOverride+xml"/>
  <Override PartName="/ppt/notesSlides/notesSlide8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theme/themeOverride4.xml" ContentType="application/vnd.openxmlformats-officedocument.themeOverride+xml"/>
  <Override PartName="/ppt/notesSlides/notesSlide9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816" r:id="rId4"/>
    <p:sldMasterId id="2147483828" r:id="rId5"/>
    <p:sldMasterId id="2147483840" r:id="rId6"/>
    <p:sldMasterId id="2147483852" r:id="rId7"/>
  </p:sldMasterIdLst>
  <p:notesMasterIdLst>
    <p:notesMasterId r:id="rId31"/>
  </p:notesMasterIdLst>
  <p:sldIdLst>
    <p:sldId id="256" r:id="rId8"/>
    <p:sldId id="287" r:id="rId9"/>
    <p:sldId id="289" r:id="rId10"/>
    <p:sldId id="290" r:id="rId11"/>
    <p:sldId id="291" r:id="rId12"/>
    <p:sldId id="292" r:id="rId13"/>
    <p:sldId id="259" r:id="rId14"/>
    <p:sldId id="260" r:id="rId15"/>
    <p:sldId id="293" r:id="rId16"/>
    <p:sldId id="276" r:id="rId17"/>
    <p:sldId id="257" r:id="rId18"/>
    <p:sldId id="277" r:id="rId19"/>
    <p:sldId id="275" r:id="rId20"/>
    <p:sldId id="281" r:id="rId21"/>
    <p:sldId id="282" r:id="rId22"/>
    <p:sldId id="265" r:id="rId23"/>
    <p:sldId id="263" r:id="rId24"/>
    <p:sldId id="261" r:id="rId25"/>
    <p:sldId id="284" r:id="rId26"/>
    <p:sldId id="285" r:id="rId27"/>
    <p:sldId id="286" r:id="rId28"/>
    <p:sldId id="294" r:id="rId29"/>
    <p:sldId id="271" r:id="rId30"/>
  </p:sldIdLst>
  <p:sldSz cx="13004800" cy="97536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Chalkboard"/>
        <a:ea typeface="ヒラギノ角ゴ ProN W3"/>
        <a:cs typeface="ヒラギノ角ゴ ProN W3"/>
        <a:sym typeface="Chalkboard"/>
      </a:defRPr>
    </a:lvl1pPr>
    <a:lvl2pPr marL="457200" algn="l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Chalkboard"/>
        <a:ea typeface="ヒラギノ角ゴ ProN W3"/>
        <a:cs typeface="ヒラギノ角ゴ ProN W3"/>
        <a:sym typeface="Chalkboard"/>
      </a:defRPr>
    </a:lvl2pPr>
    <a:lvl3pPr marL="914400" algn="l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Chalkboard"/>
        <a:ea typeface="ヒラギノ角ゴ ProN W3"/>
        <a:cs typeface="ヒラギノ角ゴ ProN W3"/>
        <a:sym typeface="Chalkboard"/>
      </a:defRPr>
    </a:lvl3pPr>
    <a:lvl4pPr marL="1371600" algn="l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Chalkboard"/>
        <a:ea typeface="ヒラギノ角ゴ ProN W3"/>
        <a:cs typeface="ヒラギノ角ゴ ProN W3"/>
        <a:sym typeface="Chalkboard"/>
      </a:defRPr>
    </a:lvl4pPr>
    <a:lvl5pPr marL="1828800" algn="l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Chalkboard"/>
        <a:ea typeface="ヒラギノ角ゴ ProN W3"/>
        <a:cs typeface="ヒラギノ角ゴ ProN W3"/>
        <a:sym typeface="Chalkboard"/>
      </a:defRPr>
    </a:lvl5pPr>
    <a:lvl6pPr marL="2286000" algn="l" defTabSz="914400" rtl="0" eaLnBrk="1" latinLnBrk="0" hangingPunct="1">
      <a:defRPr sz="4200" kern="1200">
        <a:solidFill>
          <a:srgbClr val="FFFFFF"/>
        </a:solidFill>
        <a:latin typeface="Chalkboard"/>
        <a:ea typeface="ヒラギノ角ゴ ProN W3"/>
        <a:cs typeface="ヒラギノ角ゴ ProN W3"/>
        <a:sym typeface="Chalkboard"/>
      </a:defRPr>
    </a:lvl6pPr>
    <a:lvl7pPr marL="2743200" algn="l" defTabSz="914400" rtl="0" eaLnBrk="1" latinLnBrk="0" hangingPunct="1">
      <a:defRPr sz="4200" kern="1200">
        <a:solidFill>
          <a:srgbClr val="FFFFFF"/>
        </a:solidFill>
        <a:latin typeface="Chalkboard"/>
        <a:ea typeface="ヒラギノ角ゴ ProN W3"/>
        <a:cs typeface="ヒラギノ角ゴ ProN W3"/>
        <a:sym typeface="Chalkboard"/>
      </a:defRPr>
    </a:lvl7pPr>
    <a:lvl8pPr marL="3200400" algn="l" defTabSz="914400" rtl="0" eaLnBrk="1" latinLnBrk="0" hangingPunct="1">
      <a:defRPr sz="4200" kern="1200">
        <a:solidFill>
          <a:srgbClr val="FFFFFF"/>
        </a:solidFill>
        <a:latin typeface="Chalkboard"/>
        <a:ea typeface="ヒラギノ角ゴ ProN W3"/>
        <a:cs typeface="ヒラギノ角ゴ ProN W3"/>
        <a:sym typeface="Chalkboard"/>
      </a:defRPr>
    </a:lvl8pPr>
    <a:lvl9pPr marL="3657600" algn="l" defTabSz="914400" rtl="0" eaLnBrk="1" latinLnBrk="0" hangingPunct="1">
      <a:defRPr sz="4200" kern="1200">
        <a:solidFill>
          <a:srgbClr val="FFFFFF"/>
        </a:solidFill>
        <a:latin typeface="Chalkboard"/>
        <a:ea typeface="ヒラギノ角ゴ ProN W3"/>
        <a:cs typeface="ヒラギノ角ゴ ProN W3"/>
        <a:sym typeface="Chalkboard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FF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4BCF92A-07F1-4F6B-8116-74A65178EAB2}" v="163" dt="2020-09-08T20:21:09.488"/>
    <p1510:client id="{F98CB0D1-217A-41DB-926C-617EF93EC26E}" v="484" dt="2020-09-08T20:26:50.5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3072"/>
        <p:guide pos="4096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microsoft.com/office/2016/11/relationships/changesInfo" Target="changesInfos/changesInfo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ableStyles" Target="tableStyles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eir, Katie" userId="e93db6b9-c7f2-4b23-b1eb-4f2924f7d8a0" providerId="ADAL" clId="{A4BCF92A-07F1-4F6B-8116-74A65178EAB2}"/>
    <pc:docChg chg="custSel addSld modSld">
      <pc:chgData name="Weir, Katie" userId="e93db6b9-c7f2-4b23-b1eb-4f2924f7d8a0" providerId="ADAL" clId="{A4BCF92A-07F1-4F6B-8116-74A65178EAB2}" dt="2020-09-08T20:21:09.488" v="164" actId="27636"/>
      <pc:docMkLst>
        <pc:docMk/>
      </pc:docMkLst>
      <pc:sldChg chg="modSp">
        <pc:chgData name="Weir, Katie" userId="e93db6b9-c7f2-4b23-b1eb-4f2924f7d8a0" providerId="ADAL" clId="{A4BCF92A-07F1-4F6B-8116-74A65178EAB2}" dt="2020-09-08T20:14:58.068" v="45" actId="1076"/>
        <pc:sldMkLst>
          <pc:docMk/>
          <pc:sldMk cId="4068357947" sldId="290"/>
        </pc:sldMkLst>
        <pc:spChg chg="mod">
          <ac:chgData name="Weir, Katie" userId="e93db6b9-c7f2-4b23-b1eb-4f2924f7d8a0" providerId="ADAL" clId="{A4BCF92A-07F1-4F6B-8116-74A65178EAB2}" dt="2020-09-08T20:14:58.068" v="45" actId="1076"/>
          <ac:spMkLst>
            <pc:docMk/>
            <pc:sldMk cId="4068357947" sldId="290"/>
            <ac:spMk id="3" creationId="{00000000-0000-0000-0000-000000000000}"/>
          </ac:spMkLst>
        </pc:spChg>
      </pc:sldChg>
      <pc:sldChg chg="addSp delSp modSp new add">
        <pc:chgData name="Weir, Katie" userId="e93db6b9-c7f2-4b23-b1eb-4f2924f7d8a0" providerId="ADAL" clId="{A4BCF92A-07F1-4F6B-8116-74A65178EAB2}" dt="2020-09-08T20:21:09.488" v="164" actId="27636"/>
        <pc:sldMkLst>
          <pc:docMk/>
          <pc:sldMk cId="4182997218" sldId="294"/>
        </pc:sldMkLst>
        <pc:spChg chg="mod">
          <ac:chgData name="Weir, Katie" userId="e93db6b9-c7f2-4b23-b1eb-4f2924f7d8a0" providerId="ADAL" clId="{A4BCF92A-07F1-4F6B-8116-74A65178EAB2}" dt="2020-09-08T20:19:13.884" v="68" actId="20577"/>
          <ac:spMkLst>
            <pc:docMk/>
            <pc:sldMk cId="4182997218" sldId="294"/>
            <ac:spMk id="2" creationId="{31FCEAD9-7210-44F2-AE8A-7ECC88205A12}"/>
          </ac:spMkLst>
        </pc:spChg>
        <pc:spChg chg="del">
          <ac:chgData name="Weir, Katie" userId="e93db6b9-c7f2-4b23-b1eb-4f2924f7d8a0" providerId="ADAL" clId="{A4BCF92A-07F1-4F6B-8116-74A65178EAB2}" dt="2020-09-08T20:19:17.418" v="69" actId="478"/>
          <ac:spMkLst>
            <pc:docMk/>
            <pc:sldMk cId="4182997218" sldId="294"/>
            <ac:spMk id="3" creationId="{E12310A4-E638-45DD-B774-59228DA45FE9}"/>
          </ac:spMkLst>
        </pc:spChg>
        <pc:spChg chg="del">
          <ac:chgData name="Weir, Katie" userId="e93db6b9-c7f2-4b23-b1eb-4f2924f7d8a0" providerId="ADAL" clId="{A4BCF92A-07F1-4F6B-8116-74A65178EAB2}" dt="2020-09-08T20:19:20.981" v="70" actId="478"/>
          <ac:spMkLst>
            <pc:docMk/>
            <pc:sldMk cId="4182997218" sldId="294"/>
            <ac:spMk id="4" creationId="{A4A96276-D237-4A41-92C8-640F8EB76826}"/>
          </ac:spMkLst>
        </pc:spChg>
        <pc:spChg chg="add mod">
          <ac:chgData name="Weir, Katie" userId="e93db6b9-c7f2-4b23-b1eb-4f2924f7d8a0" providerId="ADAL" clId="{A4BCF92A-07F1-4F6B-8116-74A65178EAB2}" dt="2020-09-08T20:21:09.488" v="164" actId="27636"/>
          <ac:spMkLst>
            <pc:docMk/>
            <pc:sldMk cId="4182997218" sldId="294"/>
            <ac:spMk id="5" creationId="{BB22632A-D3E9-48BF-B7B4-B8468F4AA3C5}"/>
          </ac:spMkLst>
        </pc:spChg>
      </pc:sldChg>
    </pc:docChg>
  </pc:docChgLst>
  <pc:docChgLst>
    <pc:chgData name="Weir, Katie" userId="e93db6b9-c7f2-4b23-b1eb-4f2924f7d8a0" providerId="ADAL" clId="{F98CB0D1-217A-41DB-926C-617EF93EC26E}"/>
    <pc:docChg chg="undo custSel mod addSld delSld modSld">
      <pc:chgData name="Weir, Katie" userId="e93db6b9-c7f2-4b23-b1eb-4f2924f7d8a0" providerId="ADAL" clId="{F98CB0D1-217A-41DB-926C-617EF93EC26E}" dt="2020-09-08T20:26:50.508" v="1622" actId="1076"/>
      <pc:docMkLst>
        <pc:docMk/>
      </pc:docMkLst>
      <pc:sldChg chg="addSp delSp modSp mod modTransition setBg setClrOvrMap delDesignElem">
        <pc:chgData name="Weir, Katie" userId="e93db6b9-c7f2-4b23-b1eb-4f2924f7d8a0" providerId="ADAL" clId="{F98CB0D1-217A-41DB-926C-617EF93EC26E}" dt="2020-09-08T17:51:11.519" v="1473" actId="403"/>
        <pc:sldMkLst>
          <pc:docMk/>
          <pc:sldMk cId="0" sldId="256"/>
        </pc:sldMkLst>
        <pc:spChg chg="add mod">
          <ac:chgData name="Weir, Katie" userId="e93db6b9-c7f2-4b23-b1eb-4f2924f7d8a0" providerId="ADAL" clId="{F98CB0D1-217A-41DB-926C-617EF93EC26E}" dt="2020-09-08T17:04:10.708" v="556"/>
          <ac:spMkLst>
            <pc:docMk/>
            <pc:sldMk cId="0" sldId="256"/>
            <ac:spMk id="2" creationId="{05574564-FC71-48AA-B68F-F29EA4B70687}"/>
          </ac:spMkLst>
        </pc:spChg>
        <pc:spChg chg="add del">
          <ac:chgData name="Weir, Katie" userId="e93db6b9-c7f2-4b23-b1eb-4f2924f7d8a0" providerId="ADAL" clId="{F98CB0D1-217A-41DB-926C-617EF93EC26E}" dt="2020-09-08T17:14:17.564" v="648"/>
          <ac:spMkLst>
            <pc:docMk/>
            <pc:sldMk cId="0" sldId="256"/>
            <ac:spMk id="136" creationId="{D9453AC2-8882-459A-8985-3E24DD42AE0D}"/>
          </ac:spMkLst>
        </pc:spChg>
        <pc:spChg chg="add del">
          <ac:chgData name="Weir, Katie" userId="e93db6b9-c7f2-4b23-b1eb-4f2924f7d8a0" providerId="ADAL" clId="{F98CB0D1-217A-41DB-926C-617EF93EC26E}" dt="2020-09-08T17:14:17.564" v="648"/>
          <ac:spMkLst>
            <pc:docMk/>
            <pc:sldMk cId="0" sldId="256"/>
            <ac:spMk id="138" creationId="{D4A11FEA-6E98-401C-B708-DA2C95081E8F}"/>
          </ac:spMkLst>
        </pc:spChg>
        <pc:spChg chg="mod">
          <ac:chgData name="Weir, Katie" userId="e93db6b9-c7f2-4b23-b1eb-4f2924f7d8a0" providerId="ADAL" clId="{F98CB0D1-217A-41DB-926C-617EF93EC26E}" dt="2020-09-08T17:14:17.564" v="648"/>
          <ac:spMkLst>
            <pc:docMk/>
            <pc:sldMk cId="0" sldId="256"/>
            <ac:spMk id="13314" creationId="{00000000-0000-0000-0000-000000000000}"/>
          </ac:spMkLst>
        </pc:spChg>
        <pc:spChg chg="mod">
          <ac:chgData name="Weir, Katie" userId="e93db6b9-c7f2-4b23-b1eb-4f2924f7d8a0" providerId="ADAL" clId="{F98CB0D1-217A-41DB-926C-617EF93EC26E}" dt="2020-09-08T17:51:11.519" v="1473" actId="403"/>
          <ac:spMkLst>
            <pc:docMk/>
            <pc:sldMk cId="0" sldId="256"/>
            <ac:spMk id="13315" creationId="{00000000-0000-0000-0000-000000000000}"/>
          </ac:spMkLst>
        </pc:spChg>
        <pc:picChg chg="add mod ord">
          <ac:chgData name="Weir, Katie" userId="e93db6b9-c7f2-4b23-b1eb-4f2924f7d8a0" providerId="ADAL" clId="{F98CB0D1-217A-41DB-926C-617EF93EC26E}" dt="2020-09-08T17:04:20.187" v="557" actId="26606"/>
          <ac:picMkLst>
            <pc:docMk/>
            <pc:sldMk cId="0" sldId="256"/>
            <ac:picMk id="1025" creationId="{C0F7C904-7F51-4A59-8B1F-61BA66BC3A5C}"/>
          </ac:picMkLst>
        </pc:picChg>
      </pc:sldChg>
      <pc:sldChg chg="addSp delSp modSp mod">
        <pc:chgData name="Weir, Katie" userId="e93db6b9-c7f2-4b23-b1eb-4f2924f7d8a0" providerId="ADAL" clId="{F98CB0D1-217A-41DB-926C-617EF93EC26E}" dt="2020-09-08T17:09:37.934" v="604" actId="255"/>
        <pc:sldMkLst>
          <pc:docMk/>
          <pc:sldMk cId="0" sldId="257"/>
        </pc:sldMkLst>
        <pc:spChg chg="mod">
          <ac:chgData name="Weir, Katie" userId="e93db6b9-c7f2-4b23-b1eb-4f2924f7d8a0" providerId="ADAL" clId="{F98CB0D1-217A-41DB-926C-617EF93EC26E}" dt="2020-09-08T17:09:37.934" v="604" actId="255"/>
          <ac:spMkLst>
            <pc:docMk/>
            <pc:sldMk cId="0" sldId="257"/>
            <ac:spMk id="2" creationId="{00000000-0000-0000-0000-000000000000}"/>
          </ac:spMkLst>
        </pc:spChg>
        <pc:spChg chg="mod">
          <ac:chgData name="Weir, Katie" userId="e93db6b9-c7f2-4b23-b1eb-4f2924f7d8a0" providerId="ADAL" clId="{F98CB0D1-217A-41DB-926C-617EF93EC26E}" dt="2020-09-08T17:09:26.984" v="601" actId="1076"/>
          <ac:spMkLst>
            <pc:docMk/>
            <pc:sldMk cId="0" sldId="257"/>
            <ac:spMk id="3" creationId="{00000000-0000-0000-0000-000000000000}"/>
          </ac:spMkLst>
        </pc:spChg>
        <pc:spChg chg="add mod">
          <ac:chgData name="Weir, Katie" userId="e93db6b9-c7f2-4b23-b1eb-4f2924f7d8a0" providerId="ADAL" clId="{F98CB0D1-217A-41DB-926C-617EF93EC26E}" dt="2020-09-08T17:08:49.241" v="591" actId="1076"/>
          <ac:spMkLst>
            <pc:docMk/>
            <pc:sldMk cId="0" sldId="257"/>
            <ac:spMk id="5" creationId="{0E35E552-12E3-42B6-9CD3-C010AFC0AC65}"/>
          </ac:spMkLst>
        </pc:spChg>
        <pc:spChg chg="mod">
          <ac:chgData name="Weir, Katie" userId="e93db6b9-c7f2-4b23-b1eb-4f2924f7d8a0" providerId="ADAL" clId="{F98CB0D1-217A-41DB-926C-617EF93EC26E}" dt="2020-09-08T17:08:52.665" v="592" actId="1076"/>
          <ac:spMkLst>
            <pc:docMk/>
            <pc:sldMk cId="0" sldId="257"/>
            <ac:spMk id="14339" creationId="{00000000-0000-0000-0000-000000000000}"/>
          </ac:spMkLst>
        </pc:spChg>
        <pc:picChg chg="add mod">
          <ac:chgData name="Weir, Katie" userId="e93db6b9-c7f2-4b23-b1eb-4f2924f7d8a0" providerId="ADAL" clId="{F98CB0D1-217A-41DB-926C-617EF93EC26E}" dt="2020-09-08T17:09:32.920" v="603" actId="1076"/>
          <ac:picMkLst>
            <pc:docMk/>
            <pc:sldMk cId="0" sldId="257"/>
            <ac:picMk id="5121" creationId="{FF802843-1FA4-4C38-B757-6272F25224AD}"/>
          </ac:picMkLst>
        </pc:picChg>
        <pc:picChg chg="del">
          <ac:chgData name="Weir, Katie" userId="e93db6b9-c7f2-4b23-b1eb-4f2924f7d8a0" providerId="ADAL" clId="{F98CB0D1-217A-41DB-926C-617EF93EC26E}" dt="2020-09-08T17:07:49.469" v="585" actId="478"/>
          <ac:picMkLst>
            <pc:docMk/>
            <pc:sldMk cId="0" sldId="257"/>
            <ac:picMk id="14337" creationId="{00000000-0000-0000-0000-000000000000}"/>
          </ac:picMkLst>
        </pc:picChg>
      </pc:sldChg>
      <pc:sldChg chg="modSp add mod">
        <pc:chgData name="Weir, Katie" userId="e93db6b9-c7f2-4b23-b1eb-4f2924f7d8a0" providerId="ADAL" clId="{F98CB0D1-217A-41DB-926C-617EF93EC26E}" dt="2020-09-08T19:58:54.147" v="1593" actId="14100"/>
        <pc:sldMkLst>
          <pc:docMk/>
          <pc:sldMk cId="4076948507" sldId="259"/>
        </pc:sldMkLst>
        <pc:picChg chg="mod">
          <ac:chgData name="Weir, Katie" userId="e93db6b9-c7f2-4b23-b1eb-4f2924f7d8a0" providerId="ADAL" clId="{F98CB0D1-217A-41DB-926C-617EF93EC26E}" dt="2020-09-08T19:58:54.147" v="1593" actId="14100"/>
          <ac:picMkLst>
            <pc:docMk/>
            <pc:sldMk cId="4076948507" sldId="259"/>
            <ac:picMk id="20" creationId="{C55E2B5B-EF27-424C-9221-D8CBD9D495C7}"/>
          </ac:picMkLst>
        </pc:picChg>
        <pc:picChg chg="mod">
          <ac:chgData name="Weir, Katie" userId="e93db6b9-c7f2-4b23-b1eb-4f2924f7d8a0" providerId="ADAL" clId="{F98CB0D1-217A-41DB-926C-617EF93EC26E}" dt="2020-09-08T19:58:47.314" v="1591" actId="1076"/>
          <ac:picMkLst>
            <pc:docMk/>
            <pc:sldMk cId="4076948507" sldId="259"/>
            <ac:picMk id="21" creationId="{1767129D-7BA5-44AD-B961-9AD71C37CDB8}"/>
          </ac:picMkLst>
        </pc:picChg>
        <pc:picChg chg="mod">
          <ac:chgData name="Weir, Katie" userId="e93db6b9-c7f2-4b23-b1eb-4f2924f7d8a0" providerId="ADAL" clId="{F98CB0D1-217A-41DB-926C-617EF93EC26E}" dt="2020-09-08T19:58:51.418" v="1592" actId="14100"/>
          <ac:picMkLst>
            <pc:docMk/>
            <pc:sldMk cId="4076948507" sldId="259"/>
            <ac:picMk id="23" creationId="{B37857E6-D1F1-4EA0-95F9-FE32105F4339}"/>
          </ac:picMkLst>
        </pc:picChg>
      </pc:sldChg>
      <pc:sldChg chg="modSp add mod">
        <pc:chgData name="Weir, Katie" userId="e93db6b9-c7f2-4b23-b1eb-4f2924f7d8a0" providerId="ADAL" clId="{F98CB0D1-217A-41DB-926C-617EF93EC26E}" dt="2020-09-08T19:58:40.059" v="1590" actId="1076"/>
        <pc:sldMkLst>
          <pc:docMk/>
          <pc:sldMk cId="2614157455" sldId="260"/>
        </pc:sldMkLst>
        <pc:spChg chg="mod">
          <ac:chgData name="Weir, Katie" userId="e93db6b9-c7f2-4b23-b1eb-4f2924f7d8a0" providerId="ADAL" clId="{F98CB0D1-217A-41DB-926C-617EF93EC26E}" dt="2020-09-08T19:57:00.755" v="1569" actId="27636"/>
          <ac:spMkLst>
            <pc:docMk/>
            <pc:sldMk cId="2614157455" sldId="260"/>
            <ac:spMk id="3" creationId="{6717FF98-C0CD-DC4C-B597-7EA756F4ED04}"/>
          </ac:spMkLst>
        </pc:spChg>
        <pc:spChg chg="mod">
          <ac:chgData name="Weir, Katie" userId="e93db6b9-c7f2-4b23-b1eb-4f2924f7d8a0" providerId="ADAL" clId="{F98CB0D1-217A-41DB-926C-617EF93EC26E}" dt="2020-09-08T19:57:00.745" v="1567" actId="27636"/>
          <ac:spMkLst>
            <pc:docMk/>
            <pc:sldMk cId="2614157455" sldId="260"/>
            <ac:spMk id="4" creationId="{4D8C99CF-C1F9-B648-957B-484686D16F45}"/>
          </ac:spMkLst>
        </pc:spChg>
        <pc:spChg chg="mod">
          <ac:chgData name="Weir, Katie" userId="e93db6b9-c7f2-4b23-b1eb-4f2924f7d8a0" providerId="ADAL" clId="{F98CB0D1-217A-41DB-926C-617EF93EC26E}" dt="2020-09-08T19:58:36.291" v="1589" actId="1076"/>
          <ac:spMkLst>
            <pc:docMk/>
            <pc:sldMk cId="2614157455" sldId="260"/>
            <ac:spMk id="5" creationId="{878E28E2-49C2-414B-AE97-4DA8D8611B22}"/>
          </ac:spMkLst>
        </pc:spChg>
        <pc:spChg chg="mod">
          <ac:chgData name="Weir, Katie" userId="e93db6b9-c7f2-4b23-b1eb-4f2924f7d8a0" providerId="ADAL" clId="{F98CB0D1-217A-41DB-926C-617EF93EC26E}" dt="2020-09-08T19:57:00.750" v="1568" actId="27636"/>
          <ac:spMkLst>
            <pc:docMk/>
            <pc:sldMk cId="2614157455" sldId="260"/>
            <ac:spMk id="6" creationId="{81AC7B63-62DE-F040-8146-C18A4FACAC42}"/>
          </ac:spMkLst>
        </pc:spChg>
        <pc:picChg chg="mod">
          <ac:chgData name="Weir, Katie" userId="e93db6b9-c7f2-4b23-b1eb-4f2924f7d8a0" providerId="ADAL" clId="{F98CB0D1-217A-41DB-926C-617EF93EC26E}" dt="2020-09-08T19:58:40.059" v="1590" actId="1076"/>
          <ac:picMkLst>
            <pc:docMk/>
            <pc:sldMk cId="2614157455" sldId="260"/>
            <ac:picMk id="8" creationId="{305A23F3-65AA-4B1E-A0CC-46E904C6054C}"/>
          </ac:picMkLst>
        </pc:picChg>
        <pc:picChg chg="mod">
          <ac:chgData name="Weir, Katie" userId="e93db6b9-c7f2-4b23-b1eb-4f2924f7d8a0" providerId="ADAL" clId="{F98CB0D1-217A-41DB-926C-617EF93EC26E}" dt="2020-09-08T19:58:33.410" v="1588" actId="1076"/>
          <ac:picMkLst>
            <pc:docMk/>
            <pc:sldMk cId="2614157455" sldId="260"/>
            <ac:picMk id="10" creationId="{DE9C6CAE-AA45-4637-99F7-3D15AE599624}"/>
          </ac:picMkLst>
        </pc:picChg>
      </pc:sldChg>
      <pc:sldChg chg="addSp delSp modSp mod modTransition setClrOvrMap">
        <pc:chgData name="Weir, Katie" userId="e93db6b9-c7f2-4b23-b1eb-4f2924f7d8a0" providerId="ADAL" clId="{F98CB0D1-217A-41DB-926C-617EF93EC26E}" dt="2020-09-08T17:22:55.528" v="742" actId="20577"/>
        <pc:sldMkLst>
          <pc:docMk/>
          <pc:sldMk cId="0" sldId="261"/>
        </pc:sldMkLst>
        <pc:spChg chg="mod">
          <ac:chgData name="Weir, Katie" userId="e93db6b9-c7f2-4b23-b1eb-4f2924f7d8a0" providerId="ADAL" clId="{F98CB0D1-217A-41DB-926C-617EF93EC26E}" dt="2020-09-08T17:22:55.528" v="742" actId="20577"/>
          <ac:spMkLst>
            <pc:docMk/>
            <pc:sldMk cId="0" sldId="261"/>
            <ac:spMk id="2" creationId="{00000000-0000-0000-0000-000000000000}"/>
          </ac:spMkLst>
        </pc:spChg>
        <pc:spChg chg="add mod ord">
          <ac:chgData name="Weir, Katie" userId="e93db6b9-c7f2-4b23-b1eb-4f2924f7d8a0" providerId="ADAL" clId="{F98CB0D1-217A-41DB-926C-617EF93EC26E}" dt="2020-09-08T17:22:15.543" v="734" actId="26606"/>
          <ac:spMkLst>
            <pc:docMk/>
            <pc:sldMk cId="0" sldId="261"/>
            <ac:spMk id="3" creationId="{38EC69BF-55B4-4237-9D91-986F45CB6F70}"/>
          </ac:spMkLst>
        </pc:spChg>
        <pc:spChg chg="mod">
          <ac:chgData name="Weir, Katie" userId="e93db6b9-c7f2-4b23-b1eb-4f2924f7d8a0" providerId="ADAL" clId="{F98CB0D1-217A-41DB-926C-617EF93EC26E}" dt="2020-09-08T17:22:35.240" v="737" actId="255"/>
          <ac:spMkLst>
            <pc:docMk/>
            <pc:sldMk cId="0" sldId="261"/>
            <ac:spMk id="25602" creationId="{00000000-0000-0000-0000-000000000000}"/>
          </ac:spMkLst>
        </pc:spChg>
        <pc:picChg chg="del">
          <ac:chgData name="Weir, Katie" userId="e93db6b9-c7f2-4b23-b1eb-4f2924f7d8a0" providerId="ADAL" clId="{F98CB0D1-217A-41DB-926C-617EF93EC26E}" dt="2020-09-08T17:21:44.113" v="731" actId="478"/>
          <ac:picMkLst>
            <pc:docMk/>
            <pc:sldMk cId="0" sldId="261"/>
            <ac:picMk id="8" creationId="{00000000-0000-0000-0000-000000000000}"/>
          </ac:picMkLst>
        </pc:picChg>
        <pc:picChg chg="add mod">
          <ac:chgData name="Weir, Katie" userId="e93db6b9-c7f2-4b23-b1eb-4f2924f7d8a0" providerId="ADAL" clId="{F98CB0D1-217A-41DB-926C-617EF93EC26E}" dt="2020-09-08T17:22:38.017" v="738" actId="167"/>
          <ac:picMkLst>
            <pc:docMk/>
            <pc:sldMk cId="0" sldId="261"/>
            <ac:picMk id="9217" creationId="{2088204E-086A-4CF7-980D-0BD2EA43A794}"/>
          </ac:picMkLst>
        </pc:picChg>
      </pc:sldChg>
      <pc:sldChg chg="del">
        <pc:chgData name="Weir, Katie" userId="e93db6b9-c7f2-4b23-b1eb-4f2924f7d8a0" providerId="ADAL" clId="{F98CB0D1-217A-41DB-926C-617EF93EC26E}" dt="2020-09-08T16:54:52.856" v="34" actId="47"/>
        <pc:sldMkLst>
          <pc:docMk/>
          <pc:sldMk cId="0" sldId="262"/>
        </pc:sldMkLst>
      </pc:sldChg>
      <pc:sldChg chg="modSp mod">
        <pc:chgData name="Weir, Katie" userId="e93db6b9-c7f2-4b23-b1eb-4f2924f7d8a0" providerId="ADAL" clId="{F98CB0D1-217A-41DB-926C-617EF93EC26E}" dt="2020-09-08T17:14:17.564" v="648"/>
        <pc:sldMkLst>
          <pc:docMk/>
          <pc:sldMk cId="0" sldId="263"/>
        </pc:sldMkLst>
        <pc:spChg chg="mod">
          <ac:chgData name="Weir, Katie" userId="e93db6b9-c7f2-4b23-b1eb-4f2924f7d8a0" providerId="ADAL" clId="{F98CB0D1-217A-41DB-926C-617EF93EC26E}" dt="2020-09-08T17:14:17.564" v="648"/>
          <ac:spMkLst>
            <pc:docMk/>
            <pc:sldMk cId="0" sldId="263"/>
            <ac:spMk id="20482" creationId="{00000000-0000-0000-0000-000000000000}"/>
          </ac:spMkLst>
        </pc:spChg>
        <pc:graphicFrameChg chg="mod">
          <ac:chgData name="Weir, Katie" userId="e93db6b9-c7f2-4b23-b1eb-4f2924f7d8a0" providerId="ADAL" clId="{F98CB0D1-217A-41DB-926C-617EF93EC26E}" dt="2020-09-08T16:56:26.641" v="217" actId="14100"/>
          <ac:graphicFrameMkLst>
            <pc:docMk/>
            <pc:sldMk cId="0" sldId="263"/>
            <ac:graphicFrameMk id="2" creationId="{00000000-0000-0000-0000-000000000000}"/>
          </ac:graphicFrameMkLst>
        </pc:graphicFrameChg>
      </pc:sldChg>
      <pc:sldChg chg="modSp">
        <pc:chgData name="Weir, Katie" userId="e93db6b9-c7f2-4b23-b1eb-4f2924f7d8a0" providerId="ADAL" clId="{F98CB0D1-217A-41DB-926C-617EF93EC26E}" dt="2020-09-08T17:14:17.564" v="648"/>
        <pc:sldMkLst>
          <pc:docMk/>
          <pc:sldMk cId="0" sldId="265"/>
        </pc:sldMkLst>
        <pc:spChg chg="mod">
          <ac:chgData name="Weir, Katie" userId="e93db6b9-c7f2-4b23-b1eb-4f2924f7d8a0" providerId="ADAL" clId="{F98CB0D1-217A-41DB-926C-617EF93EC26E}" dt="2020-09-08T17:14:17.564" v="648"/>
          <ac:spMkLst>
            <pc:docMk/>
            <pc:sldMk cId="0" sldId="265"/>
            <ac:spMk id="23554" creationId="{00000000-0000-0000-0000-000000000000}"/>
          </ac:spMkLst>
        </pc:spChg>
      </pc:sldChg>
      <pc:sldChg chg="addSp delSp modSp mod modTransition setBg setClrOvrMap delDesignElem">
        <pc:chgData name="Weir, Katie" userId="e93db6b9-c7f2-4b23-b1eb-4f2924f7d8a0" providerId="ADAL" clId="{F98CB0D1-217A-41DB-926C-617EF93EC26E}" dt="2020-09-08T17:24:22.268" v="750" actId="1076"/>
        <pc:sldMkLst>
          <pc:docMk/>
          <pc:sldMk cId="0" sldId="271"/>
        </pc:sldMkLst>
        <pc:spChg chg="mod">
          <ac:chgData name="Weir, Katie" userId="e93db6b9-c7f2-4b23-b1eb-4f2924f7d8a0" providerId="ADAL" clId="{F98CB0D1-217A-41DB-926C-617EF93EC26E}" dt="2020-09-08T17:24:22.268" v="750" actId="1076"/>
          <ac:spMkLst>
            <pc:docMk/>
            <pc:sldMk cId="0" sldId="271"/>
            <ac:spMk id="3" creationId="{00000000-0000-0000-0000-000000000000}"/>
          </ac:spMkLst>
        </pc:spChg>
        <pc:spChg chg="add mod">
          <ac:chgData name="Weir, Katie" userId="e93db6b9-c7f2-4b23-b1eb-4f2924f7d8a0" providerId="ADAL" clId="{F98CB0D1-217A-41DB-926C-617EF93EC26E}" dt="2020-09-08T17:23:26.342" v="743"/>
          <ac:spMkLst>
            <pc:docMk/>
            <pc:sldMk cId="0" sldId="271"/>
            <ac:spMk id="4" creationId="{619B0CA0-9C83-44D9-B792-F618341BF7BB}"/>
          </ac:spMkLst>
        </pc:spChg>
        <pc:spChg chg="add del">
          <ac:chgData name="Weir, Katie" userId="e93db6b9-c7f2-4b23-b1eb-4f2924f7d8a0" providerId="ADAL" clId="{F98CB0D1-217A-41DB-926C-617EF93EC26E}" dt="2020-09-08T17:23:41.790" v="746"/>
          <ac:spMkLst>
            <pc:docMk/>
            <pc:sldMk cId="0" sldId="271"/>
            <ac:spMk id="70" creationId="{10833938-31AE-4868-9FCF-A0EB5E6A5134}"/>
          </ac:spMkLst>
        </pc:spChg>
        <pc:spChg chg="add del">
          <ac:chgData name="Weir, Katie" userId="e93db6b9-c7f2-4b23-b1eb-4f2924f7d8a0" providerId="ADAL" clId="{F98CB0D1-217A-41DB-926C-617EF93EC26E}" dt="2020-09-08T17:23:41.790" v="746"/>
          <ac:spMkLst>
            <pc:docMk/>
            <pc:sldMk cId="0" sldId="271"/>
            <ac:spMk id="72" creationId="{F6332DBD-C139-417D-8FEE-8B4D4818BE56}"/>
          </ac:spMkLst>
        </pc:spChg>
        <pc:spChg chg="add del">
          <ac:chgData name="Weir, Katie" userId="e93db6b9-c7f2-4b23-b1eb-4f2924f7d8a0" providerId="ADAL" clId="{F98CB0D1-217A-41DB-926C-617EF93EC26E}" dt="2020-09-08T17:23:41.790" v="746"/>
          <ac:spMkLst>
            <pc:docMk/>
            <pc:sldMk cId="0" sldId="271"/>
            <ac:spMk id="74" creationId="{D9453AC2-8882-459A-8985-3E24DD42AE0D}"/>
          </ac:spMkLst>
        </pc:spChg>
        <pc:spChg chg="add del">
          <ac:chgData name="Weir, Katie" userId="e93db6b9-c7f2-4b23-b1eb-4f2924f7d8a0" providerId="ADAL" clId="{F98CB0D1-217A-41DB-926C-617EF93EC26E}" dt="2020-09-08T17:23:41.790" v="746"/>
          <ac:spMkLst>
            <pc:docMk/>
            <pc:sldMk cId="0" sldId="271"/>
            <ac:spMk id="76" creationId="{D4A11FEA-6E98-401C-B708-DA2C95081E8F}"/>
          </ac:spMkLst>
        </pc:spChg>
        <pc:picChg chg="del">
          <ac:chgData name="Weir, Katie" userId="e93db6b9-c7f2-4b23-b1eb-4f2924f7d8a0" providerId="ADAL" clId="{F98CB0D1-217A-41DB-926C-617EF93EC26E}" dt="2020-09-08T17:02:08.800" v="554" actId="478"/>
          <ac:picMkLst>
            <pc:docMk/>
            <pc:sldMk cId="0" sldId="271"/>
            <ac:picMk id="2" creationId="{00000000-0000-0000-0000-000000000000}"/>
          </ac:picMkLst>
        </pc:picChg>
        <pc:picChg chg="add mod ord">
          <ac:chgData name="Weir, Katie" userId="e93db6b9-c7f2-4b23-b1eb-4f2924f7d8a0" providerId="ADAL" clId="{F98CB0D1-217A-41DB-926C-617EF93EC26E}" dt="2020-09-08T17:23:30.174" v="744" actId="26606"/>
          <ac:picMkLst>
            <pc:docMk/>
            <pc:sldMk cId="0" sldId="271"/>
            <ac:picMk id="10241" creationId="{B2160991-C021-4945-9598-C6CDF83E8E7E}"/>
          </ac:picMkLst>
        </pc:picChg>
      </pc:sldChg>
      <pc:sldChg chg="modSp">
        <pc:chgData name="Weir, Katie" userId="e93db6b9-c7f2-4b23-b1eb-4f2924f7d8a0" providerId="ADAL" clId="{F98CB0D1-217A-41DB-926C-617EF93EC26E}" dt="2020-09-08T17:14:17.564" v="648"/>
        <pc:sldMkLst>
          <pc:docMk/>
          <pc:sldMk cId="0" sldId="275"/>
        </pc:sldMkLst>
        <pc:spChg chg="mod">
          <ac:chgData name="Weir, Katie" userId="e93db6b9-c7f2-4b23-b1eb-4f2924f7d8a0" providerId="ADAL" clId="{F98CB0D1-217A-41DB-926C-617EF93EC26E}" dt="2020-09-08T17:14:17.564" v="648"/>
          <ac:spMkLst>
            <pc:docMk/>
            <pc:sldMk cId="0" sldId="275"/>
            <ac:spMk id="16386" creationId="{00000000-0000-0000-0000-000000000000}"/>
          </ac:spMkLst>
        </pc:spChg>
      </pc:sldChg>
      <pc:sldChg chg="addSp delSp modSp mod modTransition setBg delDesignElem">
        <pc:chgData name="Weir, Katie" userId="e93db6b9-c7f2-4b23-b1eb-4f2924f7d8a0" providerId="ADAL" clId="{F98CB0D1-217A-41DB-926C-617EF93EC26E}" dt="2020-09-08T17:14:17.564" v="648"/>
        <pc:sldMkLst>
          <pc:docMk/>
          <pc:sldMk cId="3595110443" sldId="276"/>
        </pc:sldMkLst>
        <pc:spChg chg="add mod ord">
          <ac:chgData name="Weir, Katie" userId="e93db6b9-c7f2-4b23-b1eb-4f2924f7d8a0" providerId="ADAL" clId="{F98CB0D1-217A-41DB-926C-617EF93EC26E}" dt="2020-09-08T17:07:26.882" v="583" actId="26606"/>
          <ac:spMkLst>
            <pc:docMk/>
            <pc:sldMk cId="3595110443" sldId="276"/>
            <ac:spMk id="2" creationId="{0855748B-6A93-46E2-9C3E-BDA7B183EAAE}"/>
          </ac:spMkLst>
        </pc:spChg>
        <pc:spChg chg="mod">
          <ac:chgData name="Weir, Katie" userId="e93db6b9-c7f2-4b23-b1eb-4f2924f7d8a0" providerId="ADAL" clId="{F98CB0D1-217A-41DB-926C-617EF93EC26E}" dt="2020-09-08T17:07:26.882" v="583" actId="26606"/>
          <ac:spMkLst>
            <pc:docMk/>
            <pc:sldMk cId="3595110443" sldId="276"/>
            <ac:spMk id="4" creationId="{00000000-0000-0000-0000-000000000000}"/>
          </ac:spMkLst>
        </pc:spChg>
        <pc:spChg chg="mod">
          <ac:chgData name="Weir, Katie" userId="e93db6b9-c7f2-4b23-b1eb-4f2924f7d8a0" providerId="ADAL" clId="{F98CB0D1-217A-41DB-926C-617EF93EC26E}" dt="2020-09-08T17:07:26.882" v="583" actId="26606"/>
          <ac:spMkLst>
            <pc:docMk/>
            <pc:sldMk cId="3595110443" sldId="276"/>
            <ac:spMk id="5" creationId="{00000000-0000-0000-0000-000000000000}"/>
          </ac:spMkLst>
        </pc:spChg>
        <pc:spChg chg="add del">
          <ac:chgData name="Weir, Katie" userId="e93db6b9-c7f2-4b23-b1eb-4f2924f7d8a0" providerId="ADAL" clId="{F98CB0D1-217A-41DB-926C-617EF93EC26E}" dt="2020-09-08T17:14:17.564" v="648"/>
          <ac:spMkLst>
            <pc:docMk/>
            <pc:sldMk cId="3595110443" sldId="276"/>
            <ac:spMk id="70" creationId="{0E0D3B2F-C669-4E5E-A5A1-BF087A5BB637}"/>
          </ac:spMkLst>
        </pc:spChg>
        <pc:spChg chg="add del">
          <ac:chgData name="Weir, Katie" userId="e93db6b9-c7f2-4b23-b1eb-4f2924f7d8a0" providerId="ADAL" clId="{F98CB0D1-217A-41DB-926C-617EF93EC26E}" dt="2020-09-08T17:14:17.564" v="648"/>
          <ac:spMkLst>
            <pc:docMk/>
            <pc:sldMk cId="3595110443" sldId="276"/>
            <ac:spMk id="72" creationId="{E49B00A8-876A-44BC-B6E4-C21792E87CC1}"/>
          </ac:spMkLst>
        </pc:spChg>
        <pc:spChg chg="add del">
          <ac:chgData name="Weir, Katie" userId="e93db6b9-c7f2-4b23-b1eb-4f2924f7d8a0" providerId="ADAL" clId="{F98CB0D1-217A-41DB-926C-617EF93EC26E}" dt="2020-09-08T17:14:17.564" v="648"/>
          <ac:spMkLst>
            <pc:docMk/>
            <pc:sldMk cId="3595110443" sldId="276"/>
            <ac:spMk id="74" creationId="{7448CEA8-327F-4060-9CA0-AADC42178540}"/>
          </ac:spMkLst>
        </pc:spChg>
        <pc:spChg chg="add del">
          <ac:chgData name="Weir, Katie" userId="e93db6b9-c7f2-4b23-b1eb-4f2924f7d8a0" providerId="ADAL" clId="{F98CB0D1-217A-41DB-926C-617EF93EC26E}" dt="2020-09-08T17:14:17.564" v="648"/>
          <ac:spMkLst>
            <pc:docMk/>
            <pc:sldMk cId="3595110443" sldId="276"/>
            <ac:spMk id="76" creationId="{32EB4976-8994-478E-9633-6151153AB8BC}"/>
          </ac:spMkLst>
        </pc:spChg>
        <pc:spChg chg="add del">
          <ac:chgData name="Weir, Katie" userId="e93db6b9-c7f2-4b23-b1eb-4f2924f7d8a0" providerId="ADAL" clId="{F98CB0D1-217A-41DB-926C-617EF93EC26E}" dt="2020-09-08T17:14:17.564" v="648"/>
          <ac:spMkLst>
            <pc:docMk/>
            <pc:sldMk cId="3595110443" sldId="276"/>
            <ac:spMk id="78" creationId="{F54BEBB7-4CCD-4B7E-8C7F-5690DB656CBB}"/>
          </ac:spMkLst>
        </pc:spChg>
        <pc:spChg chg="add del">
          <ac:chgData name="Weir, Katie" userId="e93db6b9-c7f2-4b23-b1eb-4f2924f7d8a0" providerId="ADAL" clId="{F98CB0D1-217A-41DB-926C-617EF93EC26E}" dt="2020-09-08T17:14:17.564" v="648"/>
          <ac:spMkLst>
            <pc:docMk/>
            <pc:sldMk cId="3595110443" sldId="276"/>
            <ac:spMk id="80" creationId="{5D14B710-9EC0-440D-BEF8-AB235017D00D}"/>
          </ac:spMkLst>
        </pc:spChg>
        <pc:picChg chg="add mod">
          <ac:chgData name="Weir, Katie" userId="e93db6b9-c7f2-4b23-b1eb-4f2924f7d8a0" providerId="ADAL" clId="{F98CB0D1-217A-41DB-926C-617EF93EC26E}" dt="2020-09-08T17:07:36.384" v="584" actId="14100"/>
          <ac:picMkLst>
            <pc:docMk/>
            <pc:sldMk cId="3595110443" sldId="276"/>
            <ac:picMk id="4097" creationId="{405ED040-D7CF-453C-93EE-3CCCABD6C4EF}"/>
          </ac:picMkLst>
        </pc:picChg>
      </pc:sldChg>
      <pc:sldChg chg="addSp delSp modSp mod modTransition setBg delDesignElem">
        <pc:chgData name="Weir, Katie" userId="e93db6b9-c7f2-4b23-b1eb-4f2924f7d8a0" providerId="ADAL" clId="{F98CB0D1-217A-41DB-926C-617EF93EC26E}" dt="2020-09-08T17:24:52.094" v="754" actId="113"/>
        <pc:sldMkLst>
          <pc:docMk/>
          <pc:sldMk cId="1597992584" sldId="277"/>
        </pc:sldMkLst>
        <pc:spChg chg="mod">
          <ac:chgData name="Weir, Katie" userId="e93db6b9-c7f2-4b23-b1eb-4f2924f7d8a0" providerId="ADAL" clId="{F98CB0D1-217A-41DB-926C-617EF93EC26E}" dt="2020-09-08T17:24:52.094" v="754" actId="113"/>
          <ac:spMkLst>
            <pc:docMk/>
            <pc:sldMk cId="1597992584" sldId="277"/>
            <ac:spMk id="2" creationId="{00000000-0000-0000-0000-000000000000}"/>
          </ac:spMkLst>
        </pc:spChg>
        <pc:spChg chg="add mod">
          <ac:chgData name="Weir, Katie" userId="e93db6b9-c7f2-4b23-b1eb-4f2924f7d8a0" providerId="ADAL" clId="{F98CB0D1-217A-41DB-926C-617EF93EC26E}" dt="2020-09-08T17:10:09.825" v="605"/>
          <ac:spMkLst>
            <pc:docMk/>
            <pc:sldMk cId="1597992584" sldId="277"/>
            <ac:spMk id="3" creationId="{4ED3FEAC-E201-4226-9305-3C4E51BFF76A}"/>
          </ac:spMkLst>
        </pc:spChg>
        <pc:spChg chg="add del">
          <ac:chgData name="Weir, Katie" userId="e93db6b9-c7f2-4b23-b1eb-4f2924f7d8a0" providerId="ADAL" clId="{F98CB0D1-217A-41DB-926C-617EF93EC26E}" dt="2020-09-08T17:10:38.178" v="607" actId="26606"/>
          <ac:spMkLst>
            <pc:docMk/>
            <pc:sldMk cId="1597992584" sldId="277"/>
            <ac:spMk id="70" creationId="{FA5CCBA5-D25B-495D-BEF4-5DC47277D0D6}"/>
          </ac:spMkLst>
        </pc:spChg>
        <pc:spChg chg="add del">
          <ac:chgData name="Weir, Katie" userId="e93db6b9-c7f2-4b23-b1eb-4f2924f7d8a0" providerId="ADAL" clId="{F98CB0D1-217A-41DB-926C-617EF93EC26E}" dt="2020-09-08T17:10:38.178" v="607" actId="26606"/>
          <ac:spMkLst>
            <pc:docMk/>
            <pc:sldMk cId="1597992584" sldId="277"/>
            <ac:spMk id="72" creationId="{ED88B66F-F26E-4600-AD11-0CB519784306}"/>
          </ac:spMkLst>
        </pc:spChg>
        <pc:spChg chg="add del">
          <ac:chgData name="Weir, Katie" userId="e93db6b9-c7f2-4b23-b1eb-4f2924f7d8a0" providerId="ADAL" clId="{F98CB0D1-217A-41DB-926C-617EF93EC26E}" dt="2020-09-08T17:10:38.178" v="607" actId="26606"/>
          <ac:spMkLst>
            <pc:docMk/>
            <pc:sldMk cId="1597992584" sldId="277"/>
            <ac:spMk id="74" creationId="{6A2C79B9-9186-4AC8-8DCA-2F75FD7185FB}"/>
          </ac:spMkLst>
        </pc:spChg>
        <pc:spChg chg="add del">
          <ac:chgData name="Weir, Katie" userId="e93db6b9-c7f2-4b23-b1eb-4f2924f7d8a0" providerId="ADAL" clId="{F98CB0D1-217A-41DB-926C-617EF93EC26E}" dt="2020-09-08T17:11:24.893" v="628"/>
          <ac:spMkLst>
            <pc:docMk/>
            <pc:sldMk cId="1597992584" sldId="277"/>
            <ac:spMk id="76" creationId="{55C9C406-9240-4B45-91CF-DF551F120CBD}"/>
          </ac:spMkLst>
        </pc:spChg>
        <pc:spChg chg="add del">
          <ac:chgData name="Weir, Katie" userId="e93db6b9-c7f2-4b23-b1eb-4f2924f7d8a0" providerId="ADAL" clId="{F98CB0D1-217A-41DB-926C-617EF93EC26E}" dt="2020-09-08T17:11:24.893" v="628"/>
          <ac:spMkLst>
            <pc:docMk/>
            <pc:sldMk cId="1597992584" sldId="277"/>
            <ac:spMk id="6147" creationId="{00900C1C-6662-4174-BF74-7C6CF0FE54D2}"/>
          </ac:spMkLst>
        </pc:spChg>
        <pc:spChg chg="add del">
          <ac:chgData name="Weir, Katie" userId="e93db6b9-c7f2-4b23-b1eb-4f2924f7d8a0" providerId="ADAL" clId="{F98CB0D1-217A-41DB-926C-617EF93EC26E}" dt="2020-09-08T17:11:24.893" v="628"/>
          <ac:spMkLst>
            <pc:docMk/>
            <pc:sldMk cId="1597992584" sldId="277"/>
            <ac:spMk id="6148" creationId="{51AB463D-F8C1-43C0-B0D0-B24EFB2EE408}"/>
          </ac:spMkLst>
        </pc:spChg>
        <pc:spChg chg="add del">
          <ac:chgData name="Weir, Katie" userId="e93db6b9-c7f2-4b23-b1eb-4f2924f7d8a0" providerId="ADAL" clId="{F98CB0D1-217A-41DB-926C-617EF93EC26E}" dt="2020-09-08T17:11:24.893" v="628"/>
          <ac:spMkLst>
            <pc:docMk/>
            <pc:sldMk cId="1597992584" sldId="277"/>
            <ac:spMk id="6149" creationId="{7830E092-42D6-42E5-B8E8-9384A1DD8649}"/>
          </ac:spMkLst>
        </pc:spChg>
        <pc:graphicFrameChg chg="mod modGraphic">
          <ac:chgData name="Weir, Katie" userId="e93db6b9-c7f2-4b23-b1eb-4f2924f7d8a0" providerId="ADAL" clId="{F98CB0D1-217A-41DB-926C-617EF93EC26E}" dt="2020-09-08T17:10:38.253" v="608" actId="26606"/>
          <ac:graphicFrameMkLst>
            <pc:docMk/>
            <pc:sldMk cId="1597992584" sldId="277"/>
            <ac:graphicFrameMk id="4" creationId="{00000000-0000-0000-0000-000000000000}"/>
          </ac:graphicFrameMkLst>
        </pc:graphicFrameChg>
        <pc:picChg chg="add mod ord">
          <ac:chgData name="Weir, Katie" userId="e93db6b9-c7f2-4b23-b1eb-4f2924f7d8a0" providerId="ADAL" clId="{F98CB0D1-217A-41DB-926C-617EF93EC26E}" dt="2020-09-08T17:11:45.583" v="632" actId="1076"/>
          <ac:picMkLst>
            <pc:docMk/>
            <pc:sldMk cId="1597992584" sldId="277"/>
            <ac:picMk id="6145" creationId="{1598C4C0-0B8B-44AA-922C-0988B3D9DDFF}"/>
          </ac:picMkLst>
        </pc:picChg>
      </pc:sldChg>
      <pc:sldChg chg="del">
        <pc:chgData name="Weir, Katie" userId="e93db6b9-c7f2-4b23-b1eb-4f2924f7d8a0" providerId="ADAL" clId="{F98CB0D1-217A-41DB-926C-617EF93EC26E}" dt="2020-09-08T16:52:05.593" v="0" actId="47"/>
        <pc:sldMkLst>
          <pc:docMk/>
          <pc:sldMk cId="944302005" sldId="278"/>
        </pc:sldMkLst>
      </pc:sldChg>
      <pc:sldChg chg="del">
        <pc:chgData name="Weir, Katie" userId="e93db6b9-c7f2-4b23-b1eb-4f2924f7d8a0" providerId="ADAL" clId="{F98CB0D1-217A-41DB-926C-617EF93EC26E}" dt="2020-09-08T16:52:40.436" v="1" actId="47"/>
        <pc:sldMkLst>
          <pc:docMk/>
          <pc:sldMk cId="1102452513" sldId="280"/>
        </pc:sldMkLst>
      </pc:sldChg>
      <pc:sldChg chg="addSp delSp modSp mod">
        <pc:chgData name="Weir, Katie" userId="e93db6b9-c7f2-4b23-b1eb-4f2924f7d8a0" providerId="ADAL" clId="{F98CB0D1-217A-41DB-926C-617EF93EC26E}" dt="2020-09-08T17:19:33.101" v="693" actId="14100"/>
        <pc:sldMkLst>
          <pc:docMk/>
          <pc:sldMk cId="719650056" sldId="281"/>
        </pc:sldMkLst>
        <pc:spChg chg="add del mod">
          <ac:chgData name="Weir, Katie" userId="e93db6b9-c7f2-4b23-b1eb-4f2924f7d8a0" providerId="ADAL" clId="{F98CB0D1-217A-41DB-926C-617EF93EC26E}" dt="2020-09-08T17:16:33.328" v="663"/>
          <ac:spMkLst>
            <pc:docMk/>
            <pc:sldMk cId="719650056" sldId="281"/>
            <ac:spMk id="2" creationId="{EE0B6077-8A50-4D5C-813D-E8411F754E08}"/>
          </ac:spMkLst>
        </pc:spChg>
        <pc:spChg chg="add mod">
          <ac:chgData name="Weir, Katie" userId="e93db6b9-c7f2-4b23-b1eb-4f2924f7d8a0" providerId="ADAL" clId="{F98CB0D1-217A-41DB-926C-617EF93EC26E}" dt="2020-09-08T17:16:52.946" v="664"/>
          <ac:spMkLst>
            <pc:docMk/>
            <pc:sldMk cId="719650056" sldId="281"/>
            <ac:spMk id="4" creationId="{F784FB10-32AF-4EF0-9AAE-D4084DD1DA2E}"/>
          </ac:spMkLst>
        </pc:spChg>
        <pc:spChg chg="add del mod">
          <ac:chgData name="Weir, Katie" userId="e93db6b9-c7f2-4b23-b1eb-4f2924f7d8a0" providerId="ADAL" clId="{F98CB0D1-217A-41DB-926C-617EF93EC26E}" dt="2020-09-08T17:19:10.665" v="689"/>
          <ac:spMkLst>
            <pc:docMk/>
            <pc:sldMk cId="719650056" sldId="281"/>
            <ac:spMk id="5" creationId="{C2B8D694-BBB0-48AA-A512-11E5BC653314}"/>
          </ac:spMkLst>
        </pc:spChg>
        <pc:spChg chg="add mod">
          <ac:chgData name="Weir, Katie" userId="e93db6b9-c7f2-4b23-b1eb-4f2924f7d8a0" providerId="ADAL" clId="{F98CB0D1-217A-41DB-926C-617EF93EC26E}" dt="2020-09-08T17:19:33.101" v="693" actId="14100"/>
          <ac:spMkLst>
            <pc:docMk/>
            <pc:sldMk cId="719650056" sldId="281"/>
            <ac:spMk id="6" creationId="{55EF9F46-9553-44F8-8DB0-BFD6AFB32ECA}"/>
          </ac:spMkLst>
        </pc:spChg>
        <pc:spChg chg="mod">
          <ac:chgData name="Weir, Katie" userId="e93db6b9-c7f2-4b23-b1eb-4f2924f7d8a0" providerId="ADAL" clId="{F98CB0D1-217A-41DB-926C-617EF93EC26E}" dt="2020-09-08T17:19:09.911" v="688" actId="14100"/>
          <ac:spMkLst>
            <pc:docMk/>
            <pc:sldMk cId="719650056" sldId="281"/>
            <ac:spMk id="1027" creationId="{00000000-0000-0000-0000-000000000000}"/>
          </ac:spMkLst>
        </pc:spChg>
        <pc:picChg chg="mod ord">
          <ac:chgData name="Weir, Katie" userId="e93db6b9-c7f2-4b23-b1eb-4f2924f7d8a0" providerId="ADAL" clId="{F98CB0D1-217A-41DB-926C-617EF93EC26E}" dt="2020-09-08T17:16:25.712" v="661" actId="166"/>
          <ac:picMkLst>
            <pc:docMk/>
            <pc:sldMk cId="719650056" sldId="281"/>
            <ac:picMk id="3" creationId="{00000000-0000-0000-0000-000000000000}"/>
          </ac:picMkLst>
        </pc:picChg>
        <pc:picChg chg="add del mod">
          <ac:chgData name="Weir, Katie" userId="e93db6b9-c7f2-4b23-b1eb-4f2924f7d8a0" providerId="ADAL" clId="{F98CB0D1-217A-41DB-926C-617EF93EC26E}" dt="2020-09-08T17:16:33.328" v="663"/>
          <ac:picMkLst>
            <pc:docMk/>
            <pc:sldMk cId="719650056" sldId="281"/>
            <ac:picMk id="7169" creationId="{B500E573-4E46-465A-B18B-EC9969D896A5}"/>
          </ac:picMkLst>
        </pc:picChg>
        <pc:picChg chg="add mod">
          <ac:chgData name="Weir, Katie" userId="e93db6b9-c7f2-4b23-b1eb-4f2924f7d8a0" providerId="ADAL" clId="{F98CB0D1-217A-41DB-926C-617EF93EC26E}" dt="2020-09-08T17:18:14.622" v="674" actId="18131"/>
          <ac:picMkLst>
            <pc:docMk/>
            <pc:sldMk cId="719650056" sldId="281"/>
            <ac:picMk id="7171" creationId="{98EBB5C8-4C8E-4550-9F51-C2738EE47961}"/>
          </ac:picMkLst>
        </pc:picChg>
        <pc:picChg chg="add del mod">
          <ac:chgData name="Weir, Katie" userId="e93db6b9-c7f2-4b23-b1eb-4f2924f7d8a0" providerId="ADAL" clId="{F98CB0D1-217A-41DB-926C-617EF93EC26E}" dt="2020-09-08T17:19:10.665" v="689"/>
          <ac:picMkLst>
            <pc:docMk/>
            <pc:sldMk cId="719650056" sldId="281"/>
            <ac:picMk id="7173" creationId="{1896567D-30B2-492A-963F-218D3F9D2A37}"/>
          </ac:picMkLst>
        </pc:picChg>
        <pc:picChg chg="add mod">
          <ac:chgData name="Weir, Katie" userId="e93db6b9-c7f2-4b23-b1eb-4f2924f7d8a0" providerId="ADAL" clId="{F98CB0D1-217A-41DB-926C-617EF93EC26E}" dt="2020-09-08T17:19:33.101" v="693" actId="14100"/>
          <ac:picMkLst>
            <pc:docMk/>
            <pc:sldMk cId="719650056" sldId="281"/>
            <ac:picMk id="7175" creationId="{1796E104-6E43-4DDB-91A2-C00A4AAFE2DF}"/>
          </ac:picMkLst>
        </pc:picChg>
      </pc:sldChg>
      <pc:sldChg chg="addSp delSp modSp mod modTransition setBg delDesignElem">
        <pc:chgData name="Weir, Katie" userId="e93db6b9-c7f2-4b23-b1eb-4f2924f7d8a0" providerId="ADAL" clId="{F98CB0D1-217A-41DB-926C-617EF93EC26E}" dt="2020-09-08T17:24:40.455" v="752" actId="113"/>
        <pc:sldMkLst>
          <pc:docMk/>
          <pc:sldMk cId="2755315023" sldId="282"/>
        </pc:sldMkLst>
        <pc:spChg chg="add mod">
          <ac:chgData name="Weir, Katie" userId="e93db6b9-c7f2-4b23-b1eb-4f2924f7d8a0" providerId="ADAL" clId="{F98CB0D1-217A-41DB-926C-617EF93EC26E}" dt="2020-09-08T17:19:50.310" v="694"/>
          <ac:spMkLst>
            <pc:docMk/>
            <pc:sldMk cId="2755315023" sldId="282"/>
            <ac:spMk id="2" creationId="{7F1A9CF3-6273-4576-BED6-6BB44F6DFCA7}"/>
          </ac:spMkLst>
        </pc:spChg>
        <pc:spChg chg="add del">
          <ac:chgData name="Weir, Katie" userId="e93db6b9-c7f2-4b23-b1eb-4f2924f7d8a0" providerId="ADAL" clId="{F98CB0D1-217A-41DB-926C-617EF93EC26E}" dt="2020-09-08T17:20:05.250" v="697"/>
          <ac:spMkLst>
            <pc:docMk/>
            <pc:sldMk cId="2755315023" sldId="282"/>
            <ac:spMk id="134" creationId="{6AE49B24-EAF6-4B2D-8CF6-26AC91DDAC48}"/>
          </ac:spMkLst>
        </pc:spChg>
        <pc:spChg chg="add del">
          <ac:chgData name="Weir, Katie" userId="e93db6b9-c7f2-4b23-b1eb-4f2924f7d8a0" providerId="ADAL" clId="{F98CB0D1-217A-41DB-926C-617EF93EC26E}" dt="2020-09-08T17:20:05.250" v="697"/>
          <ac:spMkLst>
            <pc:docMk/>
            <pc:sldMk cId="2755315023" sldId="282"/>
            <ac:spMk id="136" creationId="{DA25C119-6B44-45CF-B78A-26DD635C2497}"/>
          </ac:spMkLst>
        </pc:spChg>
        <pc:spChg chg="add del">
          <ac:chgData name="Weir, Katie" userId="e93db6b9-c7f2-4b23-b1eb-4f2924f7d8a0" providerId="ADAL" clId="{F98CB0D1-217A-41DB-926C-617EF93EC26E}" dt="2020-09-08T17:20:05.250" v="697"/>
          <ac:spMkLst>
            <pc:docMk/>
            <pc:sldMk cId="2755315023" sldId="282"/>
            <ac:spMk id="138" creationId="{448F5DF6-D51E-4DB6-8F2E-E2C5EF718438}"/>
          </ac:spMkLst>
        </pc:spChg>
        <pc:spChg chg="add del">
          <ac:chgData name="Weir, Katie" userId="e93db6b9-c7f2-4b23-b1eb-4f2924f7d8a0" providerId="ADAL" clId="{F98CB0D1-217A-41DB-926C-617EF93EC26E}" dt="2020-09-08T17:20:05.250" v="697"/>
          <ac:spMkLst>
            <pc:docMk/>
            <pc:sldMk cId="2755315023" sldId="282"/>
            <ac:spMk id="140" creationId="{EE8833CE-2501-4056-BE4A-82E2304CB169}"/>
          </ac:spMkLst>
        </pc:spChg>
        <pc:spChg chg="mod">
          <ac:chgData name="Weir, Katie" userId="e93db6b9-c7f2-4b23-b1eb-4f2924f7d8a0" providerId="ADAL" clId="{F98CB0D1-217A-41DB-926C-617EF93EC26E}" dt="2020-09-08T17:24:40.455" v="752" actId="113"/>
          <ac:spMkLst>
            <pc:docMk/>
            <pc:sldMk cId="2755315023" sldId="282"/>
            <ac:spMk id="1027" creationId="{00000000-0000-0000-0000-000000000000}"/>
          </ac:spMkLst>
        </pc:spChg>
        <pc:graphicFrameChg chg="mod modGraphic">
          <ac:chgData name="Weir, Katie" userId="e93db6b9-c7f2-4b23-b1eb-4f2924f7d8a0" providerId="ADAL" clId="{F98CB0D1-217A-41DB-926C-617EF93EC26E}" dt="2020-09-08T17:20:05.250" v="697"/>
          <ac:graphicFrameMkLst>
            <pc:docMk/>
            <pc:sldMk cId="2755315023" sldId="282"/>
            <ac:graphicFrameMk id="4" creationId="{00000000-0000-0000-0000-000000000000}"/>
          </ac:graphicFrameMkLst>
        </pc:graphicFrameChg>
        <pc:picChg chg="add mod ord">
          <ac:chgData name="Weir, Katie" userId="e93db6b9-c7f2-4b23-b1eb-4f2924f7d8a0" providerId="ADAL" clId="{F98CB0D1-217A-41DB-926C-617EF93EC26E}" dt="2020-09-08T17:19:57.343" v="695" actId="26606"/>
          <ac:picMkLst>
            <pc:docMk/>
            <pc:sldMk cId="2755315023" sldId="282"/>
            <ac:picMk id="8193" creationId="{029B5E65-934A-4FDA-A9C7-3DBE3821EC59}"/>
          </ac:picMkLst>
        </pc:picChg>
      </pc:sldChg>
      <pc:sldChg chg="del">
        <pc:chgData name="Weir, Katie" userId="e93db6b9-c7f2-4b23-b1eb-4f2924f7d8a0" providerId="ADAL" clId="{F98CB0D1-217A-41DB-926C-617EF93EC26E}" dt="2020-09-08T16:54:36.308" v="33" actId="47"/>
        <pc:sldMkLst>
          <pc:docMk/>
          <pc:sldMk cId="2324725784" sldId="283"/>
        </pc:sldMkLst>
      </pc:sldChg>
      <pc:sldChg chg="addSp delSp modSp mod modTransition setBg setClrOvrMap delDesignElem">
        <pc:chgData name="Weir, Katie" userId="e93db6b9-c7f2-4b23-b1eb-4f2924f7d8a0" providerId="ADAL" clId="{F98CB0D1-217A-41DB-926C-617EF93EC26E}" dt="2020-09-08T17:34:39.922" v="892"/>
        <pc:sldMkLst>
          <pc:docMk/>
          <pc:sldMk cId="3294255695" sldId="284"/>
        </pc:sldMkLst>
        <pc:spChg chg="add mod">
          <ac:chgData name="Weir, Katie" userId="e93db6b9-c7f2-4b23-b1eb-4f2924f7d8a0" providerId="ADAL" clId="{F98CB0D1-217A-41DB-926C-617EF93EC26E}" dt="2020-09-08T17:29:03.795" v="804"/>
          <ac:spMkLst>
            <pc:docMk/>
            <pc:sldMk cId="3294255695" sldId="284"/>
            <ac:spMk id="2" creationId="{63533E8F-7D1C-4DF8-AFB2-583F64AE67E8}"/>
          </ac:spMkLst>
        </pc:spChg>
        <pc:spChg chg="mod">
          <ac:chgData name="Weir, Katie" userId="e93db6b9-c7f2-4b23-b1eb-4f2924f7d8a0" providerId="ADAL" clId="{F98CB0D1-217A-41DB-926C-617EF93EC26E}" dt="2020-09-08T17:31:51.564" v="819" actId="403"/>
          <ac:spMkLst>
            <pc:docMk/>
            <pc:sldMk cId="3294255695" sldId="284"/>
            <ac:spMk id="3" creationId="{00000000-0000-0000-0000-000000000000}"/>
          </ac:spMkLst>
        </pc:spChg>
        <pc:spChg chg="add del">
          <ac:chgData name="Weir, Katie" userId="e93db6b9-c7f2-4b23-b1eb-4f2924f7d8a0" providerId="ADAL" clId="{F98CB0D1-217A-41DB-926C-617EF93EC26E}" dt="2020-09-08T17:29:18.383" v="807"/>
          <ac:spMkLst>
            <pc:docMk/>
            <pc:sldMk cId="3294255695" sldId="284"/>
            <ac:spMk id="70" creationId="{6F9F0323-FA4D-439B-97DB-13B1F4ECD0FB}"/>
          </ac:spMkLst>
        </pc:spChg>
        <pc:spChg chg="add del">
          <ac:chgData name="Weir, Katie" userId="e93db6b9-c7f2-4b23-b1eb-4f2924f7d8a0" providerId="ADAL" clId="{F98CB0D1-217A-41DB-926C-617EF93EC26E}" dt="2020-09-08T17:29:18.383" v="807"/>
          <ac:spMkLst>
            <pc:docMk/>
            <pc:sldMk cId="3294255695" sldId="284"/>
            <ac:spMk id="72" creationId="{40123BDE-21CC-4534-AB99-8625C71F483A}"/>
          </ac:spMkLst>
        </pc:spChg>
        <pc:spChg chg="add del">
          <ac:chgData name="Weir, Katie" userId="e93db6b9-c7f2-4b23-b1eb-4f2924f7d8a0" providerId="ADAL" clId="{F98CB0D1-217A-41DB-926C-617EF93EC26E}" dt="2020-09-08T17:29:18.383" v="807"/>
          <ac:spMkLst>
            <pc:docMk/>
            <pc:sldMk cId="3294255695" sldId="284"/>
            <ac:spMk id="74" creationId="{9100D67F-6274-41D6-A82E-57CCEA26450F}"/>
          </ac:spMkLst>
        </pc:spChg>
        <pc:spChg chg="add">
          <ac:chgData name="Weir, Katie" userId="e93db6b9-c7f2-4b23-b1eb-4f2924f7d8a0" providerId="ADAL" clId="{F98CB0D1-217A-41DB-926C-617EF93EC26E}" dt="2020-09-08T17:29:43.142" v="812" actId="26606"/>
          <ac:spMkLst>
            <pc:docMk/>
            <pc:sldMk cId="3294255695" sldId="284"/>
            <ac:spMk id="11267" creationId="{4038CB10-1F5C-4D54-9DF7-12586DE5B007}"/>
          </ac:spMkLst>
        </pc:spChg>
        <pc:spChg chg="add">
          <ac:chgData name="Weir, Katie" userId="e93db6b9-c7f2-4b23-b1eb-4f2924f7d8a0" providerId="ADAL" clId="{F98CB0D1-217A-41DB-926C-617EF93EC26E}" dt="2020-09-08T17:29:43.142" v="812" actId="26606"/>
          <ac:spMkLst>
            <pc:docMk/>
            <pc:sldMk cId="3294255695" sldId="284"/>
            <ac:spMk id="11268" creationId="{73ED6512-6858-4552-B699-9A97FE9A4EA2}"/>
          </ac:spMkLst>
        </pc:spChg>
        <pc:graphicFrameChg chg="mod ord modGraphic">
          <ac:chgData name="Weir, Katie" userId="e93db6b9-c7f2-4b23-b1eb-4f2924f7d8a0" providerId="ADAL" clId="{F98CB0D1-217A-41DB-926C-617EF93EC26E}" dt="2020-09-08T17:34:39.922" v="892"/>
          <ac:graphicFrameMkLst>
            <pc:docMk/>
            <pc:sldMk cId="3294255695" sldId="284"/>
            <ac:graphicFrameMk id="6" creationId="{00000000-0000-0000-0000-000000000000}"/>
          </ac:graphicFrameMkLst>
        </pc:graphicFrameChg>
        <pc:picChg chg="add mod ord">
          <ac:chgData name="Weir, Katie" userId="e93db6b9-c7f2-4b23-b1eb-4f2924f7d8a0" providerId="ADAL" clId="{F98CB0D1-217A-41DB-926C-617EF93EC26E}" dt="2020-09-08T17:29:43.142" v="812" actId="26606"/>
          <ac:picMkLst>
            <pc:docMk/>
            <pc:sldMk cId="3294255695" sldId="284"/>
            <ac:picMk id="11265" creationId="{8ED3588F-9518-4C15-85D7-0E59AA8687E8}"/>
          </ac:picMkLst>
        </pc:picChg>
      </pc:sldChg>
      <pc:sldChg chg="modSp">
        <pc:chgData name="Weir, Katie" userId="e93db6b9-c7f2-4b23-b1eb-4f2924f7d8a0" providerId="ADAL" clId="{F98CB0D1-217A-41DB-926C-617EF93EC26E}" dt="2020-09-08T17:14:17.564" v="648"/>
        <pc:sldMkLst>
          <pc:docMk/>
          <pc:sldMk cId="1056746185" sldId="285"/>
        </pc:sldMkLst>
        <pc:spChg chg="mod">
          <ac:chgData name="Weir, Katie" userId="e93db6b9-c7f2-4b23-b1eb-4f2924f7d8a0" providerId="ADAL" clId="{F98CB0D1-217A-41DB-926C-617EF93EC26E}" dt="2020-09-08T17:14:17.564" v="648"/>
          <ac:spMkLst>
            <pc:docMk/>
            <pc:sldMk cId="1056746185" sldId="285"/>
            <ac:spMk id="3" creationId="{00000000-0000-0000-0000-000000000000}"/>
          </ac:spMkLst>
        </pc:spChg>
        <pc:graphicFrameChg chg="mod">
          <ac:chgData name="Weir, Katie" userId="e93db6b9-c7f2-4b23-b1eb-4f2924f7d8a0" providerId="ADAL" clId="{F98CB0D1-217A-41DB-926C-617EF93EC26E}" dt="2020-09-08T17:14:17.564" v="648"/>
          <ac:graphicFrameMkLst>
            <pc:docMk/>
            <pc:sldMk cId="1056746185" sldId="285"/>
            <ac:graphicFrameMk id="6" creationId="{00000000-0000-0000-0000-000000000000}"/>
          </ac:graphicFrameMkLst>
        </pc:graphicFrameChg>
      </pc:sldChg>
      <pc:sldChg chg="modSp mod">
        <pc:chgData name="Weir, Katie" userId="e93db6b9-c7f2-4b23-b1eb-4f2924f7d8a0" providerId="ADAL" clId="{F98CB0D1-217A-41DB-926C-617EF93EC26E}" dt="2020-09-08T17:01:57.988" v="553" actId="115"/>
        <pc:sldMkLst>
          <pc:docMk/>
          <pc:sldMk cId="719914329" sldId="286"/>
        </pc:sldMkLst>
        <pc:spChg chg="mod">
          <ac:chgData name="Weir, Katie" userId="e93db6b9-c7f2-4b23-b1eb-4f2924f7d8a0" providerId="ADAL" clId="{F98CB0D1-217A-41DB-926C-617EF93EC26E}" dt="2020-09-08T17:01:57.988" v="553" actId="115"/>
          <ac:spMkLst>
            <pc:docMk/>
            <pc:sldMk cId="719914329" sldId="286"/>
            <ac:spMk id="4" creationId="{00000000-0000-0000-0000-000000000000}"/>
          </ac:spMkLst>
        </pc:spChg>
      </pc:sldChg>
      <pc:sldChg chg="modSp">
        <pc:chgData name="Weir, Katie" userId="e93db6b9-c7f2-4b23-b1eb-4f2924f7d8a0" providerId="ADAL" clId="{F98CB0D1-217A-41DB-926C-617EF93EC26E}" dt="2020-09-08T17:14:17.564" v="648"/>
        <pc:sldMkLst>
          <pc:docMk/>
          <pc:sldMk cId="1849823842" sldId="287"/>
        </pc:sldMkLst>
        <pc:spChg chg="mod">
          <ac:chgData name="Weir, Katie" userId="e93db6b9-c7f2-4b23-b1eb-4f2924f7d8a0" providerId="ADAL" clId="{F98CB0D1-217A-41DB-926C-617EF93EC26E}" dt="2020-09-08T17:14:17.564" v="648"/>
          <ac:spMkLst>
            <pc:docMk/>
            <pc:sldMk cId="1849823842" sldId="287"/>
            <ac:spMk id="2" creationId="{00000000-0000-0000-0000-000000000000}"/>
          </ac:spMkLst>
        </pc:spChg>
        <pc:picChg chg="mod">
          <ac:chgData name="Weir, Katie" userId="e93db6b9-c7f2-4b23-b1eb-4f2924f7d8a0" providerId="ADAL" clId="{F98CB0D1-217A-41DB-926C-617EF93EC26E}" dt="2020-09-08T17:14:17.564" v="648"/>
          <ac:picMkLst>
            <pc:docMk/>
            <pc:sldMk cId="1849823842" sldId="287"/>
            <ac:picMk id="6" creationId="{CB0008EB-D0AE-4348-9570-4985AFC73F72}"/>
          </ac:picMkLst>
        </pc:picChg>
      </pc:sldChg>
      <pc:sldChg chg="addSp delSp modSp mod setClrOvrMap">
        <pc:chgData name="Weir, Katie" userId="e93db6b9-c7f2-4b23-b1eb-4f2924f7d8a0" providerId="ADAL" clId="{F98CB0D1-217A-41DB-926C-617EF93EC26E}" dt="2020-09-08T20:25:38.276" v="1615" actId="1076"/>
        <pc:sldMkLst>
          <pc:docMk/>
          <pc:sldMk cId="446731631" sldId="289"/>
        </pc:sldMkLst>
        <pc:spChg chg="mod">
          <ac:chgData name="Weir, Katie" userId="e93db6b9-c7f2-4b23-b1eb-4f2924f7d8a0" providerId="ADAL" clId="{F98CB0D1-217A-41DB-926C-617EF93EC26E}" dt="2020-09-08T17:26:02.556" v="758" actId="14100"/>
          <ac:spMkLst>
            <pc:docMk/>
            <pc:sldMk cId="446731631" sldId="289"/>
            <ac:spMk id="2" creationId="{00000000-0000-0000-0000-000000000000}"/>
          </ac:spMkLst>
        </pc:spChg>
        <pc:spChg chg="mod">
          <ac:chgData name="Weir, Katie" userId="e93db6b9-c7f2-4b23-b1eb-4f2924f7d8a0" providerId="ADAL" clId="{F98CB0D1-217A-41DB-926C-617EF93EC26E}" dt="2020-09-08T17:27:24.293" v="803" actId="27636"/>
          <ac:spMkLst>
            <pc:docMk/>
            <pc:sldMk cId="446731631" sldId="289"/>
            <ac:spMk id="3" creationId="{00000000-0000-0000-0000-000000000000}"/>
          </ac:spMkLst>
        </pc:spChg>
        <pc:spChg chg="add mod">
          <ac:chgData name="Weir, Katie" userId="e93db6b9-c7f2-4b23-b1eb-4f2924f7d8a0" providerId="ADAL" clId="{F98CB0D1-217A-41DB-926C-617EF93EC26E}" dt="2020-09-08T17:06:32.289" v="577" actId="1076"/>
          <ac:spMkLst>
            <pc:docMk/>
            <pc:sldMk cId="446731631" sldId="289"/>
            <ac:spMk id="4" creationId="{F8AE6191-E110-428A-8360-8D33E6DE7391}"/>
          </ac:spMkLst>
        </pc:spChg>
        <pc:spChg chg="add mod">
          <ac:chgData name="Weir, Katie" userId="e93db6b9-c7f2-4b23-b1eb-4f2924f7d8a0" providerId="ADAL" clId="{F98CB0D1-217A-41DB-926C-617EF93EC26E}" dt="2020-09-08T17:25:43.372" v="757" actId="1076"/>
          <ac:spMkLst>
            <pc:docMk/>
            <pc:sldMk cId="446731631" sldId="289"/>
            <ac:spMk id="5" creationId="{F5859D51-B5B8-4682-92B2-906B427D5DBE}"/>
          </ac:spMkLst>
        </pc:spChg>
        <pc:spChg chg="del">
          <ac:chgData name="Weir, Katie" userId="e93db6b9-c7f2-4b23-b1eb-4f2924f7d8a0" providerId="ADAL" clId="{F98CB0D1-217A-41DB-926C-617EF93EC26E}" dt="2020-09-08T17:06:23.900" v="575" actId="26606"/>
          <ac:spMkLst>
            <pc:docMk/>
            <pc:sldMk cId="446731631" sldId="289"/>
            <ac:spMk id="8" creationId="{89DBA3C2-C92B-4CEB-868F-52A62295B3EC}"/>
          </ac:spMkLst>
        </pc:spChg>
        <pc:spChg chg="del">
          <ac:chgData name="Weir, Katie" userId="e93db6b9-c7f2-4b23-b1eb-4f2924f7d8a0" providerId="ADAL" clId="{F98CB0D1-217A-41DB-926C-617EF93EC26E}" dt="2020-09-08T17:06:23.900" v="575" actId="26606"/>
          <ac:spMkLst>
            <pc:docMk/>
            <pc:sldMk cId="446731631" sldId="289"/>
            <ac:spMk id="10" creationId="{0A5C11C9-65D2-491A-A266-6ADBD2CB441D}"/>
          </ac:spMkLst>
        </pc:spChg>
        <pc:spChg chg="add">
          <ac:chgData name="Weir, Katie" userId="e93db6b9-c7f2-4b23-b1eb-4f2924f7d8a0" providerId="ADAL" clId="{F98CB0D1-217A-41DB-926C-617EF93EC26E}" dt="2020-09-08T17:25:37.794" v="756" actId="26606"/>
          <ac:spMkLst>
            <pc:docMk/>
            <pc:sldMk cId="446731631" sldId="289"/>
            <ac:spMk id="72" creationId="{5356B7AC-8991-4B6B-92E2-9EBB80DBBCFD}"/>
          </ac:spMkLst>
        </pc:spChg>
        <pc:spChg chg="add">
          <ac:chgData name="Weir, Katie" userId="e93db6b9-c7f2-4b23-b1eb-4f2924f7d8a0" providerId="ADAL" clId="{F98CB0D1-217A-41DB-926C-617EF93EC26E}" dt="2020-09-08T17:25:37.794" v="756" actId="26606"/>
          <ac:spMkLst>
            <pc:docMk/>
            <pc:sldMk cId="446731631" sldId="289"/>
            <ac:spMk id="74" creationId="{A8AFFF25-F4D6-4BBC-841D-3B3014EDBB3A}"/>
          </ac:spMkLst>
        </pc:spChg>
        <pc:picChg chg="add mod modCrop">
          <ac:chgData name="Weir, Katie" userId="e93db6b9-c7f2-4b23-b1eb-4f2924f7d8a0" providerId="ADAL" clId="{F98CB0D1-217A-41DB-926C-617EF93EC26E}" dt="2020-09-08T20:25:38.276" v="1615" actId="1076"/>
          <ac:picMkLst>
            <pc:docMk/>
            <pc:sldMk cId="446731631" sldId="289"/>
            <ac:picMk id="7" creationId="{560CD3D6-0BFC-4BF3-BAC7-AFD7A6F711FB}"/>
          </ac:picMkLst>
        </pc:picChg>
        <pc:picChg chg="add del mod ord">
          <ac:chgData name="Weir, Katie" userId="e93db6b9-c7f2-4b23-b1eb-4f2924f7d8a0" providerId="ADAL" clId="{F98CB0D1-217A-41DB-926C-617EF93EC26E}" dt="2020-09-08T20:23:49.315" v="1595" actId="21"/>
          <ac:picMkLst>
            <pc:docMk/>
            <pc:sldMk cId="446731631" sldId="289"/>
            <ac:picMk id="3073" creationId="{54223670-FBD1-421C-B88B-818330868323}"/>
          </ac:picMkLst>
        </pc:picChg>
        <pc:picChg chg="add mod ord">
          <ac:chgData name="Weir, Katie" userId="e93db6b9-c7f2-4b23-b1eb-4f2924f7d8a0" providerId="ADAL" clId="{F98CB0D1-217A-41DB-926C-617EF93EC26E}" dt="2020-09-08T20:25:32.821" v="1614" actId="14100"/>
          <ac:picMkLst>
            <pc:docMk/>
            <pc:sldMk cId="446731631" sldId="289"/>
            <ac:picMk id="3075" creationId="{45FEEFDB-AF44-4DFE-A181-2AC17E62E53D}"/>
          </ac:picMkLst>
        </pc:picChg>
      </pc:sldChg>
      <pc:sldChg chg="addSp delSp modSp mod delDesignElem">
        <pc:chgData name="Weir, Katie" userId="e93db6b9-c7f2-4b23-b1eb-4f2924f7d8a0" providerId="ADAL" clId="{F98CB0D1-217A-41DB-926C-617EF93EC26E}" dt="2020-09-08T20:24:33.493" v="1604" actId="14100"/>
        <pc:sldMkLst>
          <pc:docMk/>
          <pc:sldMk cId="4068357947" sldId="290"/>
        </pc:sldMkLst>
        <pc:spChg chg="mod">
          <ac:chgData name="Weir, Katie" userId="e93db6b9-c7f2-4b23-b1eb-4f2924f7d8a0" providerId="ADAL" clId="{F98CB0D1-217A-41DB-926C-617EF93EC26E}" dt="2020-09-08T17:05:02.310" v="562" actId="26606"/>
          <ac:spMkLst>
            <pc:docMk/>
            <pc:sldMk cId="4068357947" sldId="290"/>
            <ac:spMk id="2" creationId="{00000000-0000-0000-0000-000000000000}"/>
          </ac:spMkLst>
        </pc:spChg>
        <pc:spChg chg="mod">
          <ac:chgData name="Weir, Katie" userId="e93db6b9-c7f2-4b23-b1eb-4f2924f7d8a0" providerId="ADAL" clId="{F98CB0D1-217A-41DB-926C-617EF93EC26E}" dt="2020-09-08T18:11:06.870" v="1558" actId="20577"/>
          <ac:spMkLst>
            <pc:docMk/>
            <pc:sldMk cId="4068357947" sldId="290"/>
            <ac:spMk id="3" creationId="{00000000-0000-0000-0000-000000000000}"/>
          </ac:spMkLst>
        </pc:spChg>
        <pc:spChg chg="add mod">
          <ac:chgData name="Weir, Katie" userId="e93db6b9-c7f2-4b23-b1eb-4f2924f7d8a0" providerId="ADAL" clId="{F98CB0D1-217A-41DB-926C-617EF93EC26E}" dt="2020-09-08T17:05:11.102" v="566" actId="27636"/>
          <ac:spMkLst>
            <pc:docMk/>
            <pc:sldMk cId="4068357947" sldId="290"/>
            <ac:spMk id="4" creationId="{550A458A-455C-4B60-B29D-9330769109F1}"/>
          </ac:spMkLst>
        </pc:spChg>
        <pc:spChg chg="del">
          <ac:chgData name="Weir, Katie" userId="e93db6b9-c7f2-4b23-b1eb-4f2924f7d8a0" providerId="ADAL" clId="{F98CB0D1-217A-41DB-926C-617EF93EC26E}" dt="2020-09-08T17:05:02.310" v="562" actId="26606"/>
          <ac:spMkLst>
            <pc:docMk/>
            <pc:sldMk cId="4068357947" sldId="290"/>
            <ac:spMk id="8" creationId="{89DBA3C2-C92B-4CEB-868F-52A62295B3EC}"/>
          </ac:spMkLst>
        </pc:spChg>
        <pc:spChg chg="del">
          <ac:chgData name="Weir, Katie" userId="e93db6b9-c7f2-4b23-b1eb-4f2924f7d8a0" providerId="ADAL" clId="{F98CB0D1-217A-41DB-926C-617EF93EC26E}" dt="2020-09-08T17:05:02.310" v="562" actId="26606"/>
          <ac:spMkLst>
            <pc:docMk/>
            <pc:sldMk cId="4068357947" sldId="290"/>
            <ac:spMk id="10" creationId="{0A5C11C9-65D2-491A-A266-6ADBD2CB441D}"/>
          </ac:spMkLst>
        </pc:spChg>
        <pc:spChg chg="add del">
          <ac:chgData name="Weir, Katie" userId="e93db6b9-c7f2-4b23-b1eb-4f2924f7d8a0" providerId="ADAL" clId="{F98CB0D1-217A-41DB-926C-617EF93EC26E}" dt="2020-09-08T17:14:17.564" v="648"/>
          <ac:spMkLst>
            <pc:docMk/>
            <pc:sldMk cId="4068357947" sldId="290"/>
            <ac:spMk id="70" creationId="{FF606621-EDD0-4CB0-B5A0-2BD458842F01}"/>
          </ac:spMkLst>
        </pc:spChg>
        <pc:spChg chg="add del">
          <ac:chgData name="Weir, Katie" userId="e93db6b9-c7f2-4b23-b1eb-4f2924f7d8a0" providerId="ADAL" clId="{F98CB0D1-217A-41DB-926C-617EF93EC26E}" dt="2020-09-08T17:14:17.564" v="648"/>
          <ac:spMkLst>
            <pc:docMk/>
            <pc:sldMk cId="4068357947" sldId="290"/>
            <ac:spMk id="72" creationId="{F7E0AF57-42C6-4312-BEDF-A384DC8E42D4}"/>
          </ac:spMkLst>
        </pc:spChg>
        <pc:picChg chg="add mod">
          <ac:chgData name="Weir, Katie" userId="e93db6b9-c7f2-4b23-b1eb-4f2924f7d8a0" providerId="ADAL" clId="{F98CB0D1-217A-41DB-926C-617EF93EC26E}" dt="2020-09-08T20:24:33.493" v="1604" actId="14100"/>
          <ac:picMkLst>
            <pc:docMk/>
            <pc:sldMk cId="4068357947" sldId="290"/>
            <ac:picMk id="6" creationId="{27E3AF8B-8269-4810-96E7-9A16D2E73EA6}"/>
          </ac:picMkLst>
        </pc:picChg>
        <pc:picChg chg="add del mod ord">
          <ac:chgData name="Weir, Katie" userId="e93db6b9-c7f2-4b23-b1eb-4f2924f7d8a0" providerId="ADAL" clId="{F98CB0D1-217A-41DB-926C-617EF93EC26E}" dt="2020-09-08T20:24:08.613" v="1599" actId="21"/>
          <ac:picMkLst>
            <pc:docMk/>
            <pc:sldMk cId="4068357947" sldId="290"/>
            <ac:picMk id="2049" creationId="{3D011A53-6D00-495E-9325-4E22C1C45ED4}"/>
          </ac:picMkLst>
        </pc:picChg>
      </pc:sldChg>
      <pc:sldChg chg="addSp delSp modSp add mod">
        <pc:chgData name="Weir, Katie" userId="e93db6b9-c7f2-4b23-b1eb-4f2924f7d8a0" providerId="ADAL" clId="{F98CB0D1-217A-41DB-926C-617EF93EC26E}" dt="2020-09-08T17:47:07.223" v="1464" actId="1076"/>
        <pc:sldMkLst>
          <pc:docMk/>
          <pc:sldMk cId="1603417085" sldId="291"/>
        </pc:sldMkLst>
        <pc:spChg chg="mod">
          <ac:chgData name="Weir, Katie" userId="e93db6b9-c7f2-4b23-b1eb-4f2924f7d8a0" providerId="ADAL" clId="{F98CB0D1-217A-41DB-926C-617EF93EC26E}" dt="2020-09-08T17:47:04.303" v="1463" actId="1076"/>
          <ac:spMkLst>
            <pc:docMk/>
            <pc:sldMk cId="1603417085" sldId="291"/>
            <ac:spMk id="2" creationId="{00000000-0000-0000-0000-000000000000}"/>
          </ac:spMkLst>
        </pc:spChg>
        <pc:spChg chg="mod">
          <ac:chgData name="Weir, Katie" userId="e93db6b9-c7f2-4b23-b1eb-4f2924f7d8a0" providerId="ADAL" clId="{F98CB0D1-217A-41DB-926C-617EF93EC26E}" dt="2020-09-08T17:47:07.223" v="1464" actId="1076"/>
          <ac:spMkLst>
            <pc:docMk/>
            <pc:sldMk cId="1603417085" sldId="291"/>
            <ac:spMk id="3" creationId="{00000000-0000-0000-0000-000000000000}"/>
          </ac:spMkLst>
        </pc:spChg>
        <pc:spChg chg="add del mod">
          <ac:chgData name="Weir, Katie" userId="e93db6b9-c7f2-4b23-b1eb-4f2924f7d8a0" providerId="ADAL" clId="{F98CB0D1-217A-41DB-926C-617EF93EC26E}" dt="2020-09-08T17:43:11.590" v="1452" actId="21"/>
          <ac:spMkLst>
            <pc:docMk/>
            <pc:sldMk cId="1603417085" sldId="291"/>
            <ac:spMk id="5" creationId="{2C0F75DD-6106-40A5-96B5-D7FA49B8287A}"/>
          </ac:spMkLst>
        </pc:spChg>
        <pc:spChg chg="add del mod">
          <ac:chgData name="Weir, Katie" userId="e93db6b9-c7f2-4b23-b1eb-4f2924f7d8a0" providerId="ADAL" clId="{F98CB0D1-217A-41DB-926C-617EF93EC26E}" dt="2020-09-08T17:43:11.590" v="1452" actId="21"/>
          <ac:spMkLst>
            <pc:docMk/>
            <pc:sldMk cId="1603417085" sldId="291"/>
            <ac:spMk id="6" creationId="{F94EEA52-E773-4252-903E-5D8C28852951}"/>
          </ac:spMkLst>
        </pc:spChg>
        <pc:spChg chg="add mod">
          <ac:chgData name="Weir, Katie" userId="e93db6b9-c7f2-4b23-b1eb-4f2924f7d8a0" providerId="ADAL" clId="{F98CB0D1-217A-41DB-926C-617EF93EC26E}" dt="2020-09-08T17:46:00.574" v="1455"/>
          <ac:spMkLst>
            <pc:docMk/>
            <pc:sldMk cId="1603417085" sldId="291"/>
            <ac:spMk id="7" creationId="{D351F05B-6AB8-4D56-9B01-061C3E5B6A4A}"/>
          </ac:spMkLst>
        </pc:spChg>
        <pc:spChg chg="add mod">
          <ac:chgData name="Weir, Katie" userId="e93db6b9-c7f2-4b23-b1eb-4f2924f7d8a0" providerId="ADAL" clId="{F98CB0D1-217A-41DB-926C-617EF93EC26E}" dt="2020-09-08T17:46:00.574" v="1455"/>
          <ac:spMkLst>
            <pc:docMk/>
            <pc:sldMk cId="1603417085" sldId="291"/>
            <ac:spMk id="8" creationId="{5A6BFA90-DC69-4E1D-BD7A-42A2BCAD1A95}"/>
          </ac:spMkLst>
        </pc:spChg>
        <pc:spChg chg="add mod">
          <ac:chgData name="Weir, Katie" userId="e93db6b9-c7f2-4b23-b1eb-4f2924f7d8a0" providerId="ADAL" clId="{F98CB0D1-217A-41DB-926C-617EF93EC26E}" dt="2020-09-08T17:46:00.574" v="1455"/>
          <ac:spMkLst>
            <pc:docMk/>
            <pc:sldMk cId="1603417085" sldId="291"/>
            <ac:spMk id="9" creationId="{A9ABF7F3-94B1-4F82-89A3-8269C8F6B8A7}"/>
          </ac:spMkLst>
        </pc:spChg>
        <pc:spChg chg="del">
          <ac:chgData name="Weir, Katie" userId="e93db6b9-c7f2-4b23-b1eb-4f2924f7d8a0" providerId="ADAL" clId="{F98CB0D1-217A-41DB-926C-617EF93EC26E}" dt="2020-09-08T17:46:07.375" v="1456" actId="26606"/>
          <ac:spMkLst>
            <pc:docMk/>
            <pc:sldMk cId="1603417085" sldId="291"/>
            <ac:spMk id="70" creationId="{FF606621-EDD0-4CB0-B5A0-2BD458842F01}"/>
          </ac:spMkLst>
        </pc:spChg>
        <pc:spChg chg="del">
          <ac:chgData name="Weir, Katie" userId="e93db6b9-c7f2-4b23-b1eb-4f2924f7d8a0" providerId="ADAL" clId="{F98CB0D1-217A-41DB-926C-617EF93EC26E}" dt="2020-09-08T17:46:07.375" v="1456" actId="26606"/>
          <ac:spMkLst>
            <pc:docMk/>
            <pc:sldMk cId="1603417085" sldId="291"/>
            <ac:spMk id="72" creationId="{F7E0AF57-42C6-4312-BEDF-A384DC8E42D4}"/>
          </ac:spMkLst>
        </pc:spChg>
        <pc:spChg chg="add">
          <ac:chgData name="Weir, Katie" userId="e93db6b9-c7f2-4b23-b1eb-4f2924f7d8a0" providerId="ADAL" clId="{F98CB0D1-217A-41DB-926C-617EF93EC26E}" dt="2020-09-08T17:46:07.375" v="1456" actId="26606"/>
          <ac:spMkLst>
            <pc:docMk/>
            <pc:sldMk cId="1603417085" sldId="291"/>
            <ac:spMk id="142" creationId="{2A578294-C359-4F70-B076-FA2EA25904EA}"/>
          </ac:spMkLst>
        </pc:spChg>
        <pc:spChg chg="add">
          <ac:chgData name="Weir, Katie" userId="e93db6b9-c7f2-4b23-b1eb-4f2924f7d8a0" providerId="ADAL" clId="{F98CB0D1-217A-41DB-926C-617EF93EC26E}" dt="2020-09-08T17:46:07.375" v="1456" actId="26606"/>
          <ac:spMkLst>
            <pc:docMk/>
            <pc:sldMk cId="1603417085" sldId="291"/>
            <ac:spMk id="144" creationId="{6B0EA01C-7F9F-41A9-AC23-10FEFCB9E176}"/>
          </ac:spMkLst>
        </pc:spChg>
        <pc:picChg chg="del">
          <ac:chgData name="Weir, Katie" userId="e93db6b9-c7f2-4b23-b1eb-4f2924f7d8a0" providerId="ADAL" clId="{F98CB0D1-217A-41DB-926C-617EF93EC26E}" dt="2020-09-08T17:35:21.507" v="894" actId="478"/>
          <ac:picMkLst>
            <pc:docMk/>
            <pc:sldMk cId="1603417085" sldId="291"/>
            <ac:picMk id="2049" creationId="{3D011A53-6D00-495E-9325-4E22C1C45ED4}"/>
          </ac:picMkLst>
        </pc:picChg>
        <pc:picChg chg="add del mod">
          <ac:chgData name="Weir, Katie" userId="e93db6b9-c7f2-4b23-b1eb-4f2924f7d8a0" providerId="ADAL" clId="{F98CB0D1-217A-41DB-926C-617EF93EC26E}" dt="2020-09-08T17:43:11.590" v="1452" actId="21"/>
          <ac:picMkLst>
            <pc:docMk/>
            <pc:sldMk cId="1603417085" sldId="291"/>
            <ac:picMk id="12289" creationId="{FDAC6C63-0587-4603-B65A-1C837BEC7265}"/>
          </ac:picMkLst>
        </pc:picChg>
        <pc:picChg chg="add del mod">
          <ac:chgData name="Weir, Katie" userId="e93db6b9-c7f2-4b23-b1eb-4f2924f7d8a0" providerId="ADAL" clId="{F98CB0D1-217A-41DB-926C-617EF93EC26E}" dt="2020-09-08T17:43:11.590" v="1452" actId="21"/>
          <ac:picMkLst>
            <pc:docMk/>
            <pc:sldMk cId="1603417085" sldId="291"/>
            <ac:picMk id="12291" creationId="{5E1EE45A-8B0B-46E6-81DD-6FFFCD04AC25}"/>
          </ac:picMkLst>
        </pc:picChg>
        <pc:picChg chg="add mod ord">
          <ac:chgData name="Weir, Katie" userId="e93db6b9-c7f2-4b23-b1eb-4f2924f7d8a0" providerId="ADAL" clId="{F98CB0D1-217A-41DB-926C-617EF93EC26E}" dt="2020-09-08T17:46:07.375" v="1456" actId="26606"/>
          <ac:picMkLst>
            <pc:docMk/>
            <pc:sldMk cId="1603417085" sldId="291"/>
            <ac:picMk id="12293" creationId="{F9DBEB01-D6C2-4D16-A457-C69BCDEEC9E4}"/>
          </ac:picMkLst>
        </pc:picChg>
        <pc:picChg chg="add mod ord">
          <ac:chgData name="Weir, Katie" userId="e93db6b9-c7f2-4b23-b1eb-4f2924f7d8a0" providerId="ADAL" clId="{F98CB0D1-217A-41DB-926C-617EF93EC26E}" dt="2020-09-08T17:46:07.375" v="1456" actId="26606"/>
          <ac:picMkLst>
            <pc:docMk/>
            <pc:sldMk cId="1603417085" sldId="291"/>
            <ac:picMk id="12295" creationId="{858EB65D-AC13-4D3B-9502-FF736741C0B5}"/>
          </ac:picMkLst>
        </pc:picChg>
        <pc:picChg chg="add mod ord">
          <ac:chgData name="Weir, Katie" userId="e93db6b9-c7f2-4b23-b1eb-4f2924f7d8a0" providerId="ADAL" clId="{F98CB0D1-217A-41DB-926C-617EF93EC26E}" dt="2020-09-08T17:46:07.375" v="1456" actId="26606"/>
          <ac:picMkLst>
            <pc:docMk/>
            <pc:sldMk cId="1603417085" sldId="291"/>
            <ac:picMk id="12297" creationId="{C4CBEB91-08BE-4C38-B676-8CA057A01F0E}"/>
          </ac:picMkLst>
        </pc:picChg>
      </pc:sldChg>
      <pc:sldChg chg="addSp delSp modSp add del mod setBg delDesignElem">
        <pc:chgData name="Weir, Katie" userId="e93db6b9-c7f2-4b23-b1eb-4f2924f7d8a0" providerId="ADAL" clId="{F98CB0D1-217A-41DB-926C-617EF93EC26E}" dt="2020-09-08T19:56:48.016" v="1564" actId="6549"/>
        <pc:sldMkLst>
          <pc:docMk/>
          <pc:sldMk cId="4129291173" sldId="292"/>
        </pc:sldMkLst>
        <pc:spChg chg="mod">
          <ac:chgData name="Weir, Katie" userId="e93db6b9-c7f2-4b23-b1eb-4f2924f7d8a0" providerId="ADAL" clId="{F98CB0D1-217A-41DB-926C-617EF93EC26E}" dt="2020-09-08T19:56:45.701" v="1563" actId="6549"/>
          <ac:spMkLst>
            <pc:docMk/>
            <pc:sldMk cId="4129291173" sldId="292"/>
            <ac:spMk id="2" creationId="{354078A6-1062-6041-9DF4-CB93B79351B7}"/>
          </ac:spMkLst>
        </pc:spChg>
        <pc:spChg chg="mod">
          <ac:chgData name="Weir, Katie" userId="e93db6b9-c7f2-4b23-b1eb-4f2924f7d8a0" providerId="ADAL" clId="{F98CB0D1-217A-41DB-926C-617EF93EC26E}" dt="2020-09-08T19:56:48.016" v="1564" actId="6549"/>
          <ac:spMkLst>
            <pc:docMk/>
            <pc:sldMk cId="4129291173" sldId="292"/>
            <ac:spMk id="3" creationId="{3C3E371A-685F-844E-AA6F-2C6FA3D3C059}"/>
          </ac:spMkLst>
        </pc:spChg>
        <pc:spChg chg="add del">
          <ac:chgData name="Weir, Katie" userId="e93db6b9-c7f2-4b23-b1eb-4f2924f7d8a0" providerId="ADAL" clId="{F98CB0D1-217A-41DB-926C-617EF93EC26E}" dt="2020-09-08T19:56:39.584" v="1561"/>
          <ac:spMkLst>
            <pc:docMk/>
            <pc:sldMk cId="4129291173" sldId="292"/>
            <ac:spMk id="9" creationId="{158B3569-73B2-4D05-8E95-886A6EE17F1F}"/>
          </ac:spMkLst>
        </pc:spChg>
        <pc:spChg chg="add del">
          <ac:chgData name="Weir, Katie" userId="e93db6b9-c7f2-4b23-b1eb-4f2924f7d8a0" providerId="ADAL" clId="{F98CB0D1-217A-41DB-926C-617EF93EC26E}" dt="2020-09-08T19:56:39.584" v="1561"/>
          <ac:spMkLst>
            <pc:docMk/>
            <pc:sldMk cId="4129291173" sldId="292"/>
            <ac:spMk id="11" creationId="{B71758F4-3F46-45DA-8AC5-4E508DA080BA}"/>
          </ac:spMkLst>
        </pc:spChg>
        <pc:spChg chg="add del">
          <ac:chgData name="Weir, Katie" userId="e93db6b9-c7f2-4b23-b1eb-4f2924f7d8a0" providerId="ADAL" clId="{F98CB0D1-217A-41DB-926C-617EF93EC26E}" dt="2020-09-08T19:56:39.584" v="1561"/>
          <ac:spMkLst>
            <pc:docMk/>
            <pc:sldMk cId="4129291173" sldId="292"/>
            <ac:spMk id="13" creationId="{8550FED7-7C32-42BB-98DB-30272A6331A9}"/>
          </ac:spMkLst>
        </pc:spChg>
        <pc:cxnChg chg="add del">
          <ac:chgData name="Weir, Katie" userId="e93db6b9-c7f2-4b23-b1eb-4f2924f7d8a0" providerId="ADAL" clId="{F98CB0D1-217A-41DB-926C-617EF93EC26E}" dt="2020-09-08T19:56:39.584" v="1561"/>
          <ac:cxnSpMkLst>
            <pc:docMk/>
            <pc:sldMk cId="4129291173" sldId="292"/>
            <ac:cxnSpMk id="15" creationId="{56020367-4FD5-4596-8E10-C5F095CD8DBF}"/>
          </ac:cxnSpMkLst>
        </pc:cxnChg>
      </pc:sldChg>
      <pc:sldChg chg="addSp delSp modSp add del mod setBg delDesignElem">
        <pc:chgData name="Weir, Katie" userId="e93db6b9-c7f2-4b23-b1eb-4f2924f7d8a0" providerId="ADAL" clId="{F98CB0D1-217A-41DB-926C-617EF93EC26E}" dt="2020-09-08T19:58:23.883" v="1587" actId="27636"/>
        <pc:sldMkLst>
          <pc:docMk/>
          <pc:sldMk cId="2789406895" sldId="293"/>
        </pc:sldMkLst>
        <pc:spChg chg="mod">
          <ac:chgData name="Weir, Katie" userId="e93db6b9-c7f2-4b23-b1eb-4f2924f7d8a0" providerId="ADAL" clId="{F98CB0D1-217A-41DB-926C-617EF93EC26E}" dt="2020-09-08T19:57:53.010" v="1583" actId="1076"/>
          <ac:spMkLst>
            <pc:docMk/>
            <pc:sldMk cId="2789406895" sldId="293"/>
            <ac:spMk id="2" creationId="{5181E973-DF50-9942-A7B8-E9E00BFD9B67}"/>
          </ac:spMkLst>
        </pc:spChg>
        <pc:spChg chg="mod">
          <ac:chgData name="Weir, Katie" userId="e93db6b9-c7f2-4b23-b1eb-4f2924f7d8a0" providerId="ADAL" clId="{F98CB0D1-217A-41DB-926C-617EF93EC26E}" dt="2020-09-08T19:58:23.883" v="1587" actId="27636"/>
          <ac:spMkLst>
            <pc:docMk/>
            <pc:sldMk cId="2789406895" sldId="293"/>
            <ac:spMk id="3" creationId="{E1838C26-0D08-D14F-9DBC-836BBE6450D6}"/>
          </ac:spMkLst>
        </pc:spChg>
        <pc:spChg chg="add del">
          <ac:chgData name="Weir, Katie" userId="e93db6b9-c7f2-4b23-b1eb-4f2924f7d8a0" providerId="ADAL" clId="{F98CB0D1-217A-41DB-926C-617EF93EC26E}" dt="2020-09-08T19:57:40.982" v="1580"/>
          <ac:spMkLst>
            <pc:docMk/>
            <pc:sldMk cId="2789406895" sldId="293"/>
            <ac:spMk id="10" creationId="{A2679492-7988-4050-9056-542444452411}"/>
          </ac:spMkLst>
        </pc:spChg>
        <pc:spChg chg="add">
          <ac:chgData name="Weir, Katie" userId="e93db6b9-c7f2-4b23-b1eb-4f2924f7d8a0" providerId="ADAL" clId="{F98CB0D1-217A-41DB-926C-617EF93EC26E}" dt="2020-09-08T19:57:21.310" v="1574" actId="22"/>
          <ac:spMkLst>
            <pc:docMk/>
            <pc:sldMk cId="2789406895" sldId="293"/>
            <ac:spMk id="11" creationId="{6AA09AB1-FB34-45E5-A241-BF3494E847EF}"/>
          </ac:spMkLst>
        </pc:spChg>
        <pc:spChg chg="add del">
          <ac:chgData name="Weir, Katie" userId="e93db6b9-c7f2-4b23-b1eb-4f2924f7d8a0" providerId="ADAL" clId="{F98CB0D1-217A-41DB-926C-617EF93EC26E}" dt="2020-09-08T19:57:40.982" v="1580"/>
          <ac:spMkLst>
            <pc:docMk/>
            <pc:sldMk cId="2789406895" sldId="293"/>
            <ac:spMk id="12" creationId="{B091B163-7D61-4891-ABCF-5C13D9C418D0}"/>
          </ac:spMkLst>
        </pc:spChg>
        <pc:cxnChg chg="add del">
          <ac:chgData name="Weir, Katie" userId="e93db6b9-c7f2-4b23-b1eb-4f2924f7d8a0" providerId="ADAL" clId="{F98CB0D1-217A-41DB-926C-617EF93EC26E}" dt="2020-09-08T19:57:40.982" v="1580"/>
          <ac:cxnSpMkLst>
            <pc:docMk/>
            <pc:sldMk cId="2789406895" sldId="293"/>
            <ac:cxnSpMk id="14" creationId="{C49DA8F6-BCC1-4447-B54C-57856834B94B}"/>
          </ac:cxnSpMkLst>
        </pc:cxnChg>
      </pc:sldChg>
      <pc:sldChg chg="addSp modSp mod">
        <pc:chgData name="Weir, Katie" userId="e93db6b9-c7f2-4b23-b1eb-4f2924f7d8a0" providerId="ADAL" clId="{F98CB0D1-217A-41DB-926C-617EF93EC26E}" dt="2020-09-08T20:26:50.508" v="1622" actId="1076"/>
        <pc:sldMkLst>
          <pc:docMk/>
          <pc:sldMk cId="4182997218" sldId="294"/>
        </pc:sldMkLst>
        <pc:picChg chg="add mod modCrop">
          <ac:chgData name="Weir, Katie" userId="e93db6b9-c7f2-4b23-b1eb-4f2924f7d8a0" providerId="ADAL" clId="{F98CB0D1-217A-41DB-926C-617EF93EC26E}" dt="2020-09-08T20:26:50.508" v="1622" actId="1076"/>
          <ac:picMkLst>
            <pc:docMk/>
            <pc:sldMk cId="4182997218" sldId="294"/>
            <ac:picMk id="7" creationId="{F810A9E7-0A8A-4CA3-ABE6-DE9D79F95BF0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166AF3-62DF-4D94-BA9A-3F62F819A66D}" type="doc">
      <dgm:prSet loTypeId="urn:microsoft.com/office/officeart/2005/8/layout/hChevron3" loCatId="process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80DAA9E9-E5AD-43CE-93A5-894BDD1C5BE5}">
      <dgm:prSet/>
      <dgm:spPr/>
      <dgm:t>
        <a:bodyPr/>
        <a:lstStyle/>
        <a:p>
          <a:pPr rtl="0"/>
          <a:r>
            <a:rPr lang="en-US" b="1"/>
            <a:t>Schoolwide Basis - </a:t>
          </a:r>
          <a:r>
            <a:rPr lang="en-US"/>
            <a:t>Funds used to serve all students in order to increase academic achievement.</a:t>
          </a:r>
        </a:p>
      </dgm:t>
    </dgm:pt>
    <dgm:pt modelId="{D635B999-60C3-419D-B71A-297A5EDCC17F}" type="parTrans" cxnId="{67B9E24D-7BBD-4BF0-BDFC-7F2EB05D5DE3}">
      <dgm:prSet/>
      <dgm:spPr/>
      <dgm:t>
        <a:bodyPr/>
        <a:lstStyle/>
        <a:p>
          <a:endParaRPr lang="en-US"/>
        </a:p>
      </dgm:t>
    </dgm:pt>
    <dgm:pt modelId="{52D72ECA-1E01-4D0B-BEFE-65C3AAC3E14E}" type="sibTrans" cxnId="{67B9E24D-7BBD-4BF0-BDFC-7F2EB05D5DE3}">
      <dgm:prSet/>
      <dgm:spPr/>
      <dgm:t>
        <a:bodyPr/>
        <a:lstStyle/>
        <a:p>
          <a:endParaRPr lang="en-US"/>
        </a:p>
      </dgm:t>
    </dgm:pt>
    <dgm:pt modelId="{A896A405-B88F-4C80-A389-80D82D3E00FC}">
      <dgm:prSet/>
      <dgm:spPr/>
      <dgm:t>
        <a:bodyPr/>
        <a:lstStyle/>
        <a:p>
          <a:pPr rtl="0"/>
          <a:r>
            <a:rPr lang="en-US" b="1"/>
            <a:t>Use of Title I funds</a:t>
          </a:r>
          <a:endParaRPr lang="en-US"/>
        </a:p>
      </dgm:t>
    </dgm:pt>
    <dgm:pt modelId="{516D5C7D-3562-461C-960B-4DAEC88E2876}" type="parTrans" cxnId="{9BCC1A81-65B9-4D0E-937F-B107AC5046F6}">
      <dgm:prSet/>
      <dgm:spPr/>
      <dgm:t>
        <a:bodyPr/>
        <a:lstStyle/>
        <a:p>
          <a:endParaRPr lang="en-US"/>
        </a:p>
      </dgm:t>
    </dgm:pt>
    <dgm:pt modelId="{96DB9883-C9E3-44CC-AA1A-1E9E7BF1E137}" type="sibTrans" cxnId="{9BCC1A81-65B9-4D0E-937F-B107AC5046F6}">
      <dgm:prSet/>
      <dgm:spPr/>
      <dgm:t>
        <a:bodyPr/>
        <a:lstStyle/>
        <a:p>
          <a:endParaRPr lang="en-US"/>
        </a:p>
      </dgm:t>
    </dgm:pt>
    <dgm:pt modelId="{777F4D35-6331-4E17-9980-265C3BC6D821}">
      <dgm:prSet/>
      <dgm:spPr/>
      <dgm:t>
        <a:bodyPr/>
        <a:lstStyle/>
        <a:p>
          <a:pPr rtl="0"/>
          <a:r>
            <a:rPr lang="en-US"/>
            <a:t>Improve school’s entire educational program </a:t>
          </a:r>
        </a:p>
      </dgm:t>
    </dgm:pt>
    <dgm:pt modelId="{723D967A-B0C2-4963-858A-589D8E5B335D}" type="parTrans" cxnId="{1FBAE345-B494-4F50-833A-D22345AF2578}">
      <dgm:prSet/>
      <dgm:spPr/>
      <dgm:t>
        <a:bodyPr/>
        <a:lstStyle/>
        <a:p>
          <a:endParaRPr lang="en-US"/>
        </a:p>
      </dgm:t>
    </dgm:pt>
    <dgm:pt modelId="{9C1438F8-D6CA-4552-B710-0E44ECFA75A6}" type="sibTrans" cxnId="{1FBAE345-B494-4F50-833A-D22345AF2578}">
      <dgm:prSet/>
      <dgm:spPr/>
      <dgm:t>
        <a:bodyPr/>
        <a:lstStyle/>
        <a:p>
          <a:endParaRPr lang="en-US"/>
        </a:p>
      </dgm:t>
    </dgm:pt>
    <dgm:pt modelId="{E7354280-3222-46FA-986C-89A0D8630096}">
      <dgm:prSet/>
      <dgm:spPr/>
      <dgm:t>
        <a:bodyPr/>
        <a:lstStyle/>
        <a:p>
          <a:pPr rtl="0"/>
          <a:r>
            <a:rPr lang="en-US"/>
            <a:t>Provide additional assistance to all students who experience difficulties in meeting the State’s performance targets</a:t>
          </a:r>
        </a:p>
      </dgm:t>
    </dgm:pt>
    <dgm:pt modelId="{03CADFA5-4F6F-4D4E-9E10-AD9F9C2C01D1}" type="parTrans" cxnId="{2812E6B6-3106-4168-B647-D8C575263005}">
      <dgm:prSet/>
      <dgm:spPr/>
      <dgm:t>
        <a:bodyPr/>
        <a:lstStyle/>
        <a:p>
          <a:endParaRPr lang="en-US"/>
        </a:p>
      </dgm:t>
    </dgm:pt>
    <dgm:pt modelId="{5FF0B637-07E4-4F55-9DD9-E92EAA40D57B}" type="sibTrans" cxnId="{2812E6B6-3106-4168-B647-D8C575263005}">
      <dgm:prSet/>
      <dgm:spPr/>
      <dgm:t>
        <a:bodyPr/>
        <a:lstStyle/>
        <a:p>
          <a:endParaRPr lang="en-US"/>
        </a:p>
      </dgm:t>
    </dgm:pt>
    <dgm:pt modelId="{1B1EF7EB-F1D9-4E0D-B202-C445B89879EF}" type="pres">
      <dgm:prSet presAssocID="{AA166AF3-62DF-4D94-BA9A-3F62F819A66D}" presName="Name0" presStyleCnt="0">
        <dgm:presLayoutVars>
          <dgm:dir/>
          <dgm:resizeHandles val="exact"/>
        </dgm:presLayoutVars>
      </dgm:prSet>
      <dgm:spPr/>
    </dgm:pt>
    <dgm:pt modelId="{E1AE8805-6BFB-4B1E-B3E9-60D77E336BF0}" type="pres">
      <dgm:prSet presAssocID="{80DAA9E9-E5AD-43CE-93A5-894BDD1C5BE5}" presName="parAndChTx" presStyleLbl="node1" presStyleIdx="0" presStyleCnt="2">
        <dgm:presLayoutVars>
          <dgm:bulletEnabled val="1"/>
        </dgm:presLayoutVars>
      </dgm:prSet>
      <dgm:spPr/>
    </dgm:pt>
    <dgm:pt modelId="{499CC7A5-6ADB-4601-998B-4E8D3A745571}" type="pres">
      <dgm:prSet presAssocID="{52D72ECA-1E01-4D0B-BEFE-65C3AAC3E14E}" presName="parAndChSpace" presStyleCnt="0"/>
      <dgm:spPr/>
    </dgm:pt>
    <dgm:pt modelId="{2EE72D12-7C05-4793-A28F-21ABA729FE15}" type="pres">
      <dgm:prSet presAssocID="{A896A405-B88F-4C80-A389-80D82D3E00FC}" presName="parAndChTx" presStyleLbl="node1" presStyleIdx="1" presStyleCnt="2">
        <dgm:presLayoutVars>
          <dgm:bulletEnabled val="1"/>
        </dgm:presLayoutVars>
      </dgm:prSet>
      <dgm:spPr/>
    </dgm:pt>
  </dgm:ptLst>
  <dgm:cxnLst>
    <dgm:cxn modelId="{9002441D-2E52-4993-98F6-4FA92B542A96}" type="presOf" srcId="{80DAA9E9-E5AD-43CE-93A5-894BDD1C5BE5}" destId="{E1AE8805-6BFB-4B1E-B3E9-60D77E336BF0}" srcOrd="0" destOrd="0" presId="urn:microsoft.com/office/officeart/2005/8/layout/hChevron3"/>
    <dgm:cxn modelId="{D4B3E15C-F795-4F41-92D0-CFB96DFFFEE4}" type="presOf" srcId="{AA166AF3-62DF-4D94-BA9A-3F62F819A66D}" destId="{1B1EF7EB-F1D9-4E0D-B202-C445B89879EF}" srcOrd="0" destOrd="0" presId="urn:microsoft.com/office/officeart/2005/8/layout/hChevron3"/>
    <dgm:cxn modelId="{1FBAE345-B494-4F50-833A-D22345AF2578}" srcId="{A896A405-B88F-4C80-A389-80D82D3E00FC}" destId="{777F4D35-6331-4E17-9980-265C3BC6D821}" srcOrd="0" destOrd="0" parTransId="{723D967A-B0C2-4963-858A-589D8E5B335D}" sibTransId="{9C1438F8-D6CA-4552-B710-0E44ECFA75A6}"/>
    <dgm:cxn modelId="{67B9E24D-7BBD-4BF0-BDFC-7F2EB05D5DE3}" srcId="{AA166AF3-62DF-4D94-BA9A-3F62F819A66D}" destId="{80DAA9E9-E5AD-43CE-93A5-894BDD1C5BE5}" srcOrd="0" destOrd="0" parTransId="{D635B999-60C3-419D-B71A-297A5EDCC17F}" sibTransId="{52D72ECA-1E01-4D0B-BEFE-65C3AAC3E14E}"/>
    <dgm:cxn modelId="{9BCC1A81-65B9-4D0E-937F-B107AC5046F6}" srcId="{AA166AF3-62DF-4D94-BA9A-3F62F819A66D}" destId="{A896A405-B88F-4C80-A389-80D82D3E00FC}" srcOrd="1" destOrd="0" parTransId="{516D5C7D-3562-461C-960B-4DAEC88E2876}" sibTransId="{96DB9883-C9E3-44CC-AA1A-1E9E7BF1E137}"/>
    <dgm:cxn modelId="{2D84F4A9-53C2-4B1D-937D-E7C5FD9F9D11}" type="presOf" srcId="{777F4D35-6331-4E17-9980-265C3BC6D821}" destId="{2EE72D12-7C05-4793-A28F-21ABA729FE15}" srcOrd="0" destOrd="1" presId="urn:microsoft.com/office/officeart/2005/8/layout/hChevron3"/>
    <dgm:cxn modelId="{2812E6B6-3106-4168-B647-D8C575263005}" srcId="{A896A405-B88F-4C80-A389-80D82D3E00FC}" destId="{E7354280-3222-46FA-986C-89A0D8630096}" srcOrd="1" destOrd="0" parTransId="{03CADFA5-4F6F-4D4E-9E10-AD9F9C2C01D1}" sibTransId="{5FF0B637-07E4-4F55-9DD9-E92EAA40D57B}"/>
    <dgm:cxn modelId="{5C2FCDE7-19A1-4FA5-A470-5B690DEEFB74}" type="presOf" srcId="{A896A405-B88F-4C80-A389-80D82D3E00FC}" destId="{2EE72D12-7C05-4793-A28F-21ABA729FE15}" srcOrd="0" destOrd="0" presId="urn:microsoft.com/office/officeart/2005/8/layout/hChevron3"/>
    <dgm:cxn modelId="{04D862EA-144F-49D7-A821-97DA8F971E9A}" type="presOf" srcId="{E7354280-3222-46FA-986C-89A0D8630096}" destId="{2EE72D12-7C05-4793-A28F-21ABA729FE15}" srcOrd="0" destOrd="2" presId="urn:microsoft.com/office/officeart/2005/8/layout/hChevron3"/>
    <dgm:cxn modelId="{55440444-933F-4339-9132-39D4AC1E8BB7}" type="presParOf" srcId="{1B1EF7EB-F1D9-4E0D-B202-C445B89879EF}" destId="{E1AE8805-6BFB-4B1E-B3E9-60D77E336BF0}" srcOrd="0" destOrd="0" presId="urn:microsoft.com/office/officeart/2005/8/layout/hChevron3"/>
    <dgm:cxn modelId="{B33E169C-B7C5-4703-A475-F4D5CCCB9C63}" type="presParOf" srcId="{1B1EF7EB-F1D9-4E0D-B202-C445B89879EF}" destId="{499CC7A5-6ADB-4601-998B-4E8D3A745571}" srcOrd="1" destOrd="0" presId="urn:microsoft.com/office/officeart/2005/8/layout/hChevron3"/>
    <dgm:cxn modelId="{3C896D17-C40D-413B-B5A7-0546C6672D95}" type="presParOf" srcId="{1B1EF7EB-F1D9-4E0D-B202-C445B89879EF}" destId="{2EE72D12-7C05-4793-A28F-21ABA729FE15}" srcOrd="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3D60A15-825D-413A-A289-BA262F1C3B2C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62B7CA6-D867-43E2-A631-29B2E85C1EFA}">
      <dgm:prSet/>
      <dgm:spPr/>
      <dgm:t>
        <a:bodyPr/>
        <a:lstStyle/>
        <a:p>
          <a:pPr rtl="0"/>
          <a:r>
            <a:rPr lang="en-US" b="1"/>
            <a:t>Required Assessments for Title I</a:t>
          </a:r>
          <a:endParaRPr lang="en-US"/>
        </a:p>
      </dgm:t>
    </dgm:pt>
    <dgm:pt modelId="{E7535A8A-F5AD-4EAA-9F70-192A310B6387}" type="parTrans" cxnId="{A3A5C2CE-120E-463C-95E3-740C056F7168}">
      <dgm:prSet/>
      <dgm:spPr/>
      <dgm:t>
        <a:bodyPr/>
        <a:lstStyle/>
        <a:p>
          <a:endParaRPr lang="en-US"/>
        </a:p>
      </dgm:t>
    </dgm:pt>
    <dgm:pt modelId="{9D748294-D3CB-406C-883A-0123EE9FAF56}" type="sibTrans" cxnId="{A3A5C2CE-120E-463C-95E3-740C056F7168}">
      <dgm:prSet/>
      <dgm:spPr/>
      <dgm:t>
        <a:bodyPr/>
        <a:lstStyle/>
        <a:p>
          <a:endParaRPr lang="en-US"/>
        </a:p>
      </dgm:t>
    </dgm:pt>
    <dgm:pt modelId="{C8A8742C-8585-4455-B631-F0307CFB5538}">
      <dgm:prSet/>
      <dgm:spPr/>
      <dgm:t>
        <a:bodyPr/>
        <a:lstStyle/>
        <a:p>
          <a:pPr rtl="0"/>
          <a:r>
            <a:rPr lang="en-US" b="1"/>
            <a:t>State Assessments</a:t>
          </a:r>
          <a:endParaRPr lang="en-US"/>
        </a:p>
      </dgm:t>
    </dgm:pt>
    <dgm:pt modelId="{ED22A659-2E52-4DC4-B16A-69547419DC22}" type="parTrans" cxnId="{7AEABF5E-9092-49A3-BF6F-2228F0FE70E9}">
      <dgm:prSet/>
      <dgm:spPr/>
      <dgm:t>
        <a:bodyPr/>
        <a:lstStyle/>
        <a:p>
          <a:endParaRPr lang="en-US"/>
        </a:p>
      </dgm:t>
    </dgm:pt>
    <dgm:pt modelId="{450B1CE3-A57C-4D76-83E6-2572530D3C3A}" type="sibTrans" cxnId="{7AEABF5E-9092-49A3-BF6F-2228F0FE70E9}">
      <dgm:prSet/>
      <dgm:spPr/>
      <dgm:t>
        <a:bodyPr/>
        <a:lstStyle/>
        <a:p>
          <a:endParaRPr lang="en-US"/>
        </a:p>
      </dgm:t>
    </dgm:pt>
    <dgm:pt modelId="{6884D3B1-A885-4228-B36B-7B3F44FB43AC}">
      <dgm:prSet/>
      <dgm:spPr/>
      <dgm:t>
        <a:bodyPr/>
        <a:lstStyle/>
        <a:p>
          <a:pPr rtl="0"/>
          <a:r>
            <a:rPr lang="en-US"/>
            <a:t>Reading (ELA) and math annually for grades 3-8 (Smarter Balanced Assessment Consortium – SBAC), Science for 5</a:t>
          </a:r>
          <a:r>
            <a:rPr lang="en-US" baseline="30000"/>
            <a:t>th</a:t>
          </a:r>
          <a:r>
            <a:rPr lang="en-US"/>
            <a:t> </a:t>
          </a:r>
        </a:p>
      </dgm:t>
    </dgm:pt>
    <dgm:pt modelId="{88F90484-D721-4C1F-B590-C52D79144037}" type="parTrans" cxnId="{27CABD0D-B7FE-43DA-ABFB-3E4A89B90D90}">
      <dgm:prSet/>
      <dgm:spPr/>
      <dgm:t>
        <a:bodyPr/>
        <a:lstStyle/>
        <a:p>
          <a:endParaRPr lang="en-US"/>
        </a:p>
      </dgm:t>
    </dgm:pt>
    <dgm:pt modelId="{5A5784FD-8200-44AD-88FE-308E841C39BB}" type="sibTrans" cxnId="{27CABD0D-B7FE-43DA-ABFB-3E4A89B90D90}">
      <dgm:prSet/>
      <dgm:spPr/>
      <dgm:t>
        <a:bodyPr/>
        <a:lstStyle/>
        <a:p>
          <a:endParaRPr lang="en-US"/>
        </a:p>
      </dgm:t>
    </dgm:pt>
    <dgm:pt modelId="{208842AC-3BB4-4BDB-8E9C-AA5467D49A0B}">
      <dgm:prSet/>
      <dgm:spPr/>
      <dgm:t>
        <a:bodyPr/>
        <a:lstStyle/>
        <a:p>
          <a:pPr rtl="0"/>
          <a:r>
            <a:rPr lang="en-US" b="1"/>
            <a:t>Other: </a:t>
          </a:r>
          <a:endParaRPr lang="en-US"/>
        </a:p>
      </dgm:t>
    </dgm:pt>
    <dgm:pt modelId="{5A9A5B93-3AA9-4A35-8F2F-76F8AE1F7461}" type="parTrans" cxnId="{EACD5FD4-606C-4493-8146-3860C97410ED}">
      <dgm:prSet/>
      <dgm:spPr/>
      <dgm:t>
        <a:bodyPr/>
        <a:lstStyle/>
        <a:p>
          <a:endParaRPr lang="en-US"/>
        </a:p>
      </dgm:t>
    </dgm:pt>
    <dgm:pt modelId="{CB638460-D155-4F70-A984-7946E0AABC0C}" type="sibTrans" cxnId="{EACD5FD4-606C-4493-8146-3860C97410ED}">
      <dgm:prSet/>
      <dgm:spPr/>
      <dgm:t>
        <a:bodyPr/>
        <a:lstStyle/>
        <a:p>
          <a:endParaRPr lang="en-US"/>
        </a:p>
      </dgm:t>
    </dgm:pt>
    <dgm:pt modelId="{4DE1D477-1E37-4236-BD1B-FFD905827BCE}">
      <dgm:prSet/>
      <dgm:spPr/>
      <dgm:t>
        <a:bodyPr/>
        <a:lstStyle/>
        <a:p>
          <a:pPr rtl="0"/>
          <a:r>
            <a:rPr lang="en-US"/>
            <a:t>Students who are English Learners (EL) have tests of English academic proficiency.</a:t>
          </a:r>
        </a:p>
      </dgm:t>
    </dgm:pt>
    <dgm:pt modelId="{B1A309C9-E052-4781-83AA-50A7BE56E404}" type="parTrans" cxnId="{217792CF-EA5A-41C4-9DCB-F0296FCE9D8E}">
      <dgm:prSet/>
      <dgm:spPr/>
      <dgm:t>
        <a:bodyPr/>
        <a:lstStyle/>
        <a:p>
          <a:endParaRPr lang="en-US"/>
        </a:p>
      </dgm:t>
    </dgm:pt>
    <dgm:pt modelId="{D9E631E2-9278-4718-910C-F79DEDE3004B}" type="sibTrans" cxnId="{217792CF-EA5A-41C4-9DCB-F0296FCE9D8E}">
      <dgm:prSet/>
      <dgm:spPr/>
      <dgm:t>
        <a:bodyPr/>
        <a:lstStyle/>
        <a:p>
          <a:endParaRPr lang="en-US"/>
        </a:p>
      </dgm:t>
    </dgm:pt>
    <dgm:pt modelId="{B2B1B910-07C0-4013-85B7-05E19C690C55}">
      <dgm:prSet/>
      <dgm:spPr/>
      <dgm:t>
        <a:bodyPr/>
        <a:lstStyle/>
        <a:p>
          <a:pPr rtl="0"/>
          <a:r>
            <a:rPr lang="en-US"/>
            <a:t>Measure listening, speaking, reading, and writing skills in English (ACCESS for ELLs)</a:t>
          </a:r>
        </a:p>
      </dgm:t>
    </dgm:pt>
    <dgm:pt modelId="{FA2BD612-EB58-41DD-BFE0-7DBB34656FC9}" type="parTrans" cxnId="{CA72CD84-D467-4CFE-863B-343C0A510FFB}">
      <dgm:prSet/>
      <dgm:spPr/>
      <dgm:t>
        <a:bodyPr/>
        <a:lstStyle/>
        <a:p>
          <a:endParaRPr lang="en-US"/>
        </a:p>
      </dgm:t>
    </dgm:pt>
    <dgm:pt modelId="{BA294E26-1FE1-4A94-AFA2-5007E6AF1979}" type="sibTrans" cxnId="{CA72CD84-D467-4CFE-863B-343C0A510FFB}">
      <dgm:prSet/>
      <dgm:spPr/>
      <dgm:t>
        <a:bodyPr/>
        <a:lstStyle/>
        <a:p>
          <a:endParaRPr lang="en-US"/>
        </a:p>
      </dgm:t>
    </dgm:pt>
    <dgm:pt modelId="{DFE8C7A2-798D-4EEF-8B4F-122FEB12380A}" type="pres">
      <dgm:prSet presAssocID="{63D60A15-825D-413A-A289-BA262F1C3B2C}" presName="Name0" presStyleCnt="0">
        <dgm:presLayoutVars>
          <dgm:dir/>
          <dgm:animLvl val="lvl"/>
          <dgm:resizeHandles val="exact"/>
        </dgm:presLayoutVars>
      </dgm:prSet>
      <dgm:spPr/>
    </dgm:pt>
    <dgm:pt modelId="{60FF66EE-8F00-444E-970D-4E1C0E180BC2}" type="pres">
      <dgm:prSet presAssocID="{C62B7CA6-D867-43E2-A631-29B2E85C1EFA}" presName="composite" presStyleCnt="0"/>
      <dgm:spPr/>
    </dgm:pt>
    <dgm:pt modelId="{9F5F095D-FBD3-4731-B661-422253F474B3}" type="pres">
      <dgm:prSet presAssocID="{C62B7CA6-D867-43E2-A631-29B2E85C1EFA}" presName="parTx" presStyleLbl="alignNode1" presStyleIdx="0" presStyleCnt="1" custLinFactNeighborY="-74535">
        <dgm:presLayoutVars>
          <dgm:chMax val="0"/>
          <dgm:chPref val="0"/>
          <dgm:bulletEnabled val="1"/>
        </dgm:presLayoutVars>
      </dgm:prSet>
      <dgm:spPr/>
    </dgm:pt>
    <dgm:pt modelId="{36558B8E-07D5-4F13-B578-876F866B25DD}" type="pres">
      <dgm:prSet presAssocID="{C62B7CA6-D867-43E2-A631-29B2E85C1EFA}" presName="desTx" presStyleLbl="alignAccFollowNode1" presStyleIdx="0" presStyleCnt="1" custLinFactNeighborY="-5732">
        <dgm:presLayoutVars>
          <dgm:bulletEnabled val="1"/>
        </dgm:presLayoutVars>
      </dgm:prSet>
      <dgm:spPr/>
    </dgm:pt>
  </dgm:ptLst>
  <dgm:cxnLst>
    <dgm:cxn modelId="{27CABD0D-B7FE-43DA-ABFB-3E4A89B90D90}" srcId="{C8A8742C-8585-4455-B631-F0307CFB5538}" destId="{6884D3B1-A885-4228-B36B-7B3F44FB43AC}" srcOrd="0" destOrd="0" parTransId="{88F90484-D721-4C1F-B590-C52D79144037}" sibTransId="{5A5784FD-8200-44AD-88FE-308E841C39BB}"/>
    <dgm:cxn modelId="{9B3FCA28-4E0C-4A00-9B01-9A9AE205219D}" type="presOf" srcId="{4DE1D477-1E37-4236-BD1B-FFD905827BCE}" destId="{36558B8E-07D5-4F13-B578-876F866B25DD}" srcOrd="0" destOrd="3" presId="urn:microsoft.com/office/officeart/2005/8/layout/hList1"/>
    <dgm:cxn modelId="{37BBE82E-9FF3-4B3F-8454-44426D7B3D33}" type="presOf" srcId="{6884D3B1-A885-4228-B36B-7B3F44FB43AC}" destId="{36558B8E-07D5-4F13-B578-876F866B25DD}" srcOrd="0" destOrd="1" presId="urn:microsoft.com/office/officeart/2005/8/layout/hList1"/>
    <dgm:cxn modelId="{2570E532-0BA8-488E-B9D2-53E4836B6AFD}" type="presOf" srcId="{B2B1B910-07C0-4013-85B7-05E19C690C55}" destId="{36558B8E-07D5-4F13-B578-876F866B25DD}" srcOrd="0" destOrd="4" presId="urn:microsoft.com/office/officeart/2005/8/layout/hList1"/>
    <dgm:cxn modelId="{AC2B4540-0B2E-4785-8D0F-73565BD1C638}" type="presOf" srcId="{208842AC-3BB4-4BDB-8E9C-AA5467D49A0B}" destId="{36558B8E-07D5-4F13-B578-876F866B25DD}" srcOrd="0" destOrd="2" presId="urn:microsoft.com/office/officeart/2005/8/layout/hList1"/>
    <dgm:cxn modelId="{E0B6965D-EC6A-4C7D-83CB-3C29D573C80D}" type="presOf" srcId="{C62B7CA6-D867-43E2-A631-29B2E85C1EFA}" destId="{9F5F095D-FBD3-4731-B661-422253F474B3}" srcOrd="0" destOrd="0" presId="urn:microsoft.com/office/officeart/2005/8/layout/hList1"/>
    <dgm:cxn modelId="{7AEABF5E-9092-49A3-BF6F-2228F0FE70E9}" srcId="{C62B7CA6-D867-43E2-A631-29B2E85C1EFA}" destId="{C8A8742C-8585-4455-B631-F0307CFB5538}" srcOrd="0" destOrd="0" parTransId="{ED22A659-2E52-4DC4-B16A-69547419DC22}" sibTransId="{450B1CE3-A57C-4D76-83E6-2572530D3C3A}"/>
    <dgm:cxn modelId="{CA72CD84-D467-4CFE-863B-343C0A510FFB}" srcId="{208842AC-3BB4-4BDB-8E9C-AA5467D49A0B}" destId="{B2B1B910-07C0-4013-85B7-05E19C690C55}" srcOrd="1" destOrd="0" parTransId="{FA2BD612-EB58-41DD-BFE0-7DBB34656FC9}" sibTransId="{BA294E26-1FE1-4A94-AFA2-5007E6AF1979}"/>
    <dgm:cxn modelId="{A96CA893-E9C7-491C-A118-0C2F0593DB84}" type="presOf" srcId="{63D60A15-825D-413A-A289-BA262F1C3B2C}" destId="{DFE8C7A2-798D-4EEF-8B4F-122FEB12380A}" srcOrd="0" destOrd="0" presId="urn:microsoft.com/office/officeart/2005/8/layout/hList1"/>
    <dgm:cxn modelId="{3EEA48A5-938B-4ED3-941F-2E619E763E65}" type="presOf" srcId="{C8A8742C-8585-4455-B631-F0307CFB5538}" destId="{36558B8E-07D5-4F13-B578-876F866B25DD}" srcOrd="0" destOrd="0" presId="urn:microsoft.com/office/officeart/2005/8/layout/hList1"/>
    <dgm:cxn modelId="{A3A5C2CE-120E-463C-95E3-740C056F7168}" srcId="{63D60A15-825D-413A-A289-BA262F1C3B2C}" destId="{C62B7CA6-D867-43E2-A631-29B2E85C1EFA}" srcOrd="0" destOrd="0" parTransId="{E7535A8A-F5AD-4EAA-9F70-192A310B6387}" sibTransId="{9D748294-D3CB-406C-883A-0123EE9FAF56}"/>
    <dgm:cxn modelId="{217792CF-EA5A-41C4-9DCB-F0296FCE9D8E}" srcId="{208842AC-3BB4-4BDB-8E9C-AA5467D49A0B}" destId="{4DE1D477-1E37-4236-BD1B-FFD905827BCE}" srcOrd="0" destOrd="0" parTransId="{B1A309C9-E052-4781-83AA-50A7BE56E404}" sibTransId="{D9E631E2-9278-4718-910C-F79DEDE3004B}"/>
    <dgm:cxn modelId="{EACD5FD4-606C-4493-8146-3860C97410ED}" srcId="{C62B7CA6-D867-43E2-A631-29B2E85C1EFA}" destId="{208842AC-3BB4-4BDB-8E9C-AA5467D49A0B}" srcOrd="1" destOrd="0" parTransId="{5A9A5B93-3AA9-4A35-8F2F-76F8AE1F7461}" sibTransId="{CB638460-D155-4F70-A984-7946E0AABC0C}"/>
    <dgm:cxn modelId="{AA5352FD-69CE-4703-9FE9-EAB26489DA33}" type="presParOf" srcId="{DFE8C7A2-798D-4EEF-8B4F-122FEB12380A}" destId="{60FF66EE-8F00-444E-970D-4E1C0E180BC2}" srcOrd="0" destOrd="0" presId="urn:microsoft.com/office/officeart/2005/8/layout/hList1"/>
    <dgm:cxn modelId="{F3B79F51-F90C-4A47-98C8-993614DCE362}" type="presParOf" srcId="{60FF66EE-8F00-444E-970D-4E1C0E180BC2}" destId="{9F5F095D-FBD3-4731-B661-422253F474B3}" srcOrd="0" destOrd="0" presId="urn:microsoft.com/office/officeart/2005/8/layout/hList1"/>
    <dgm:cxn modelId="{565A37A0-D1AD-4BAA-82D6-1F38D7301953}" type="presParOf" srcId="{60FF66EE-8F00-444E-970D-4E1C0E180BC2}" destId="{36558B8E-07D5-4F13-B578-876F866B25D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726441C-9686-447C-BF80-61EE663F4362}" type="doc">
      <dgm:prSet loTypeId="urn:microsoft.com/office/officeart/2005/8/layout/process1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D87E758-B45D-439B-A99B-CB9A8A2720A1}">
      <dgm:prSet/>
      <dgm:spPr/>
      <dgm:t>
        <a:bodyPr/>
        <a:lstStyle/>
        <a:p>
          <a:pPr rtl="0"/>
          <a:r>
            <a:rPr lang="en-US"/>
            <a:t>Amount of funds available for this year</a:t>
          </a:r>
        </a:p>
      </dgm:t>
    </dgm:pt>
    <dgm:pt modelId="{8C1EB5D8-A60F-4563-B083-947146B4E30C}" type="parTrans" cxnId="{04DAA378-9539-457B-8CE9-606D013A8C0B}">
      <dgm:prSet/>
      <dgm:spPr/>
      <dgm:t>
        <a:bodyPr/>
        <a:lstStyle/>
        <a:p>
          <a:endParaRPr lang="en-US"/>
        </a:p>
      </dgm:t>
    </dgm:pt>
    <dgm:pt modelId="{4C54879B-E04F-4C0C-A1D8-8AD66FC1F0F4}" type="sibTrans" cxnId="{04DAA378-9539-457B-8CE9-606D013A8C0B}">
      <dgm:prSet/>
      <dgm:spPr/>
      <dgm:t>
        <a:bodyPr/>
        <a:lstStyle/>
        <a:p>
          <a:endParaRPr lang="en-US"/>
        </a:p>
      </dgm:t>
    </dgm:pt>
    <dgm:pt modelId="{CCF0326C-62EE-40BE-B449-AE916EE2779E}">
      <dgm:prSet/>
      <dgm:spPr/>
      <dgm:t>
        <a:bodyPr/>
        <a:lstStyle/>
        <a:p>
          <a:pPr rtl="0"/>
          <a:r>
            <a:rPr lang="en-US"/>
            <a:t>$177,560</a:t>
          </a:r>
        </a:p>
      </dgm:t>
    </dgm:pt>
    <dgm:pt modelId="{14B65FE2-7FA4-4B16-B55A-9B6536CAA6B0}" type="parTrans" cxnId="{64702A78-5288-41A0-92E3-436D465A278F}">
      <dgm:prSet/>
      <dgm:spPr/>
      <dgm:t>
        <a:bodyPr/>
        <a:lstStyle/>
        <a:p>
          <a:endParaRPr lang="en-US"/>
        </a:p>
      </dgm:t>
    </dgm:pt>
    <dgm:pt modelId="{F684A3C9-8E72-4BBC-A8D8-AA51099B36A0}" type="sibTrans" cxnId="{64702A78-5288-41A0-92E3-436D465A278F}">
      <dgm:prSet/>
      <dgm:spPr/>
      <dgm:t>
        <a:bodyPr/>
        <a:lstStyle/>
        <a:p>
          <a:endParaRPr lang="en-US"/>
        </a:p>
      </dgm:t>
    </dgm:pt>
    <dgm:pt modelId="{A091F94B-39A5-4433-9ECC-861172FE2FDC}">
      <dgm:prSet/>
      <dgm:spPr/>
      <dgm:t>
        <a:bodyPr/>
        <a:lstStyle/>
        <a:p>
          <a:pPr rtl="0"/>
          <a:r>
            <a:rPr lang="en-US"/>
            <a:t>Title I budget consists of:</a:t>
          </a:r>
        </a:p>
      </dgm:t>
    </dgm:pt>
    <dgm:pt modelId="{E7979936-C997-4453-91DA-E002DDCA8CA6}" type="parTrans" cxnId="{61FDF0F8-88B7-4A50-A952-50863B21C066}">
      <dgm:prSet/>
      <dgm:spPr/>
      <dgm:t>
        <a:bodyPr/>
        <a:lstStyle/>
        <a:p>
          <a:endParaRPr lang="en-US"/>
        </a:p>
      </dgm:t>
    </dgm:pt>
    <dgm:pt modelId="{2D61C2E9-719F-4251-A278-5C12CB7559C8}" type="sibTrans" cxnId="{61FDF0F8-88B7-4A50-A952-50863B21C066}">
      <dgm:prSet/>
      <dgm:spPr/>
      <dgm:t>
        <a:bodyPr/>
        <a:lstStyle/>
        <a:p>
          <a:endParaRPr lang="en-US"/>
        </a:p>
      </dgm:t>
    </dgm:pt>
    <dgm:pt modelId="{6D05E5A2-8D71-4337-ACCF-6BD2B7A556E8}">
      <dgm:prSet/>
      <dgm:spPr/>
      <dgm:t>
        <a:bodyPr/>
        <a:lstStyle/>
        <a:p>
          <a:pPr rtl="0"/>
          <a:r>
            <a:rPr lang="en-US"/>
            <a:t>Assistant Principal</a:t>
          </a:r>
        </a:p>
      </dgm:t>
    </dgm:pt>
    <dgm:pt modelId="{81887E17-20A3-471A-A165-4B27A674A241}" type="parTrans" cxnId="{C2F39E26-6954-4E70-AFE3-B2ED108C9F97}">
      <dgm:prSet/>
      <dgm:spPr/>
      <dgm:t>
        <a:bodyPr/>
        <a:lstStyle/>
        <a:p>
          <a:endParaRPr lang="en-US"/>
        </a:p>
      </dgm:t>
    </dgm:pt>
    <dgm:pt modelId="{9C443A41-ED95-430F-B1ED-F7A21068B605}" type="sibTrans" cxnId="{C2F39E26-6954-4E70-AFE3-B2ED108C9F97}">
      <dgm:prSet/>
      <dgm:spPr/>
      <dgm:t>
        <a:bodyPr/>
        <a:lstStyle/>
        <a:p>
          <a:endParaRPr lang="en-US"/>
        </a:p>
      </dgm:t>
    </dgm:pt>
    <dgm:pt modelId="{257B4CAB-C08C-49CA-8CEA-FE0157418D8A}">
      <dgm:prSet/>
      <dgm:spPr/>
      <dgm:t>
        <a:bodyPr/>
        <a:lstStyle/>
        <a:p>
          <a:pPr rtl="0"/>
          <a:r>
            <a:rPr lang="en-US"/>
            <a:t>Communities in Schools Professional (Ms. J)</a:t>
          </a:r>
        </a:p>
      </dgm:t>
    </dgm:pt>
    <dgm:pt modelId="{67A0534F-D63C-4AED-BF49-09261AB9E272}" type="parTrans" cxnId="{8A4A46E9-9A7F-477D-AE11-28E525B88A96}">
      <dgm:prSet/>
      <dgm:spPr/>
    </dgm:pt>
    <dgm:pt modelId="{489EB6CB-1802-413F-A760-4903C8FBE3DB}" type="sibTrans" cxnId="{8A4A46E9-9A7F-477D-AE11-28E525B88A96}">
      <dgm:prSet/>
      <dgm:spPr/>
    </dgm:pt>
    <dgm:pt modelId="{413E22C6-66BC-49DE-808A-5D8BBD1C02B3}">
      <dgm:prSet/>
      <dgm:spPr/>
      <dgm:t>
        <a:bodyPr/>
        <a:lstStyle/>
        <a:p>
          <a:pPr rtl="0"/>
          <a:r>
            <a:rPr lang="en-US"/>
            <a:t>General Supplies</a:t>
          </a:r>
        </a:p>
      </dgm:t>
    </dgm:pt>
    <dgm:pt modelId="{24C4640F-7AD0-4CB4-A598-180A48FB2AB6}" type="parTrans" cxnId="{F5783CC8-381A-4A46-AC47-0CB936B0397A}">
      <dgm:prSet/>
      <dgm:spPr/>
    </dgm:pt>
    <dgm:pt modelId="{11BC9418-E9F7-479E-A339-3041E56BEB9A}" type="sibTrans" cxnId="{F5783CC8-381A-4A46-AC47-0CB936B0397A}">
      <dgm:prSet/>
      <dgm:spPr/>
    </dgm:pt>
    <dgm:pt modelId="{103457E8-A949-4621-A026-83A844A3213B}">
      <dgm:prSet/>
      <dgm:spPr/>
      <dgm:t>
        <a:bodyPr/>
        <a:lstStyle/>
        <a:p>
          <a:pPr rtl="0"/>
          <a:r>
            <a:rPr lang="en-US"/>
            <a:t>FACE Liason (Mrs. Celia) </a:t>
          </a:r>
        </a:p>
      </dgm:t>
    </dgm:pt>
    <dgm:pt modelId="{24E4E4E0-C76B-4FDD-9032-A2A709C8DD08}" type="parTrans" cxnId="{E297A4E2-43C1-42F0-9385-B94D4280A823}">
      <dgm:prSet/>
      <dgm:spPr/>
    </dgm:pt>
    <dgm:pt modelId="{0C7CE01A-999A-4C49-A49E-1A9B11F4F1DD}" type="sibTrans" cxnId="{E297A4E2-43C1-42F0-9385-B94D4280A823}">
      <dgm:prSet/>
      <dgm:spPr/>
    </dgm:pt>
    <dgm:pt modelId="{C3B36A50-62E2-4823-9969-7CACEA171A3A}" type="pres">
      <dgm:prSet presAssocID="{3726441C-9686-447C-BF80-61EE663F4362}" presName="Name0" presStyleCnt="0">
        <dgm:presLayoutVars>
          <dgm:dir/>
          <dgm:resizeHandles val="exact"/>
        </dgm:presLayoutVars>
      </dgm:prSet>
      <dgm:spPr/>
    </dgm:pt>
    <dgm:pt modelId="{AD196AEF-7538-469B-B8C3-9EA2529A3807}" type="pres">
      <dgm:prSet presAssocID="{3D87E758-B45D-439B-A99B-CB9A8A2720A1}" presName="node" presStyleLbl="node1" presStyleIdx="0" presStyleCnt="1">
        <dgm:presLayoutVars>
          <dgm:bulletEnabled val="1"/>
        </dgm:presLayoutVars>
      </dgm:prSet>
      <dgm:spPr/>
    </dgm:pt>
  </dgm:ptLst>
  <dgm:cxnLst>
    <dgm:cxn modelId="{AA55421D-4CCB-4A18-B26C-B5734DBE8934}" type="presOf" srcId="{413E22C6-66BC-49DE-808A-5D8BBD1C02B3}" destId="{AD196AEF-7538-469B-B8C3-9EA2529A3807}" srcOrd="0" destOrd="5" presId="urn:microsoft.com/office/officeart/2005/8/layout/process1"/>
    <dgm:cxn modelId="{C2F39E26-6954-4E70-AFE3-B2ED108C9F97}" srcId="{A091F94B-39A5-4433-9ECC-861172FE2FDC}" destId="{6D05E5A2-8D71-4337-ACCF-6BD2B7A556E8}" srcOrd="0" destOrd="0" parTransId="{81887E17-20A3-471A-A165-4B27A674A241}" sibTransId="{9C443A41-ED95-430F-B1ED-F7A21068B605}"/>
    <dgm:cxn modelId="{64702A78-5288-41A0-92E3-436D465A278F}" srcId="{3D87E758-B45D-439B-A99B-CB9A8A2720A1}" destId="{CCF0326C-62EE-40BE-B449-AE916EE2779E}" srcOrd="0" destOrd="0" parTransId="{14B65FE2-7FA4-4B16-B55A-9B6536CAA6B0}" sibTransId="{F684A3C9-8E72-4BBC-A8D8-AA51099B36A0}"/>
    <dgm:cxn modelId="{04DAA378-9539-457B-8CE9-606D013A8C0B}" srcId="{3726441C-9686-447C-BF80-61EE663F4362}" destId="{3D87E758-B45D-439B-A99B-CB9A8A2720A1}" srcOrd="0" destOrd="0" parTransId="{8C1EB5D8-A60F-4563-B083-947146B4E30C}" sibTransId="{4C54879B-E04F-4C0C-A1D8-8AD66FC1F0F4}"/>
    <dgm:cxn modelId="{F5BB887B-1A60-4C81-A13B-974523474D6A}" type="presOf" srcId="{A091F94B-39A5-4433-9ECC-861172FE2FDC}" destId="{AD196AEF-7538-469B-B8C3-9EA2529A3807}" srcOrd="0" destOrd="2" presId="urn:microsoft.com/office/officeart/2005/8/layout/process1"/>
    <dgm:cxn modelId="{9A12DDA6-8F69-4295-A475-207B2681E17C}" type="presOf" srcId="{3D87E758-B45D-439B-A99B-CB9A8A2720A1}" destId="{AD196AEF-7538-469B-B8C3-9EA2529A3807}" srcOrd="0" destOrd="0" presId="urn:microsoft.com/office/officeart/2005/8/layout/process1"/>
    <dgm:cxn modelId="{29CF90B5-C3D0-4B1B-9B55-F6202EBED53F}" type="presOf" srcId="{3726441C-9686-447C-BF80-61EE663F4362}" destId="{C3B36A50-62E2-4823-9969-7CACEA171A3A}" srcOrd="0" destOrd="0" presId="urn:microsoft.com/office/officeart/2005/8/layout/process1"/>
    <dgm:cxn modelId="{7A75BEC1-441E-4425-AD7E-A2B39A91E35B}" type="presOf" srcId="{6D05E5A2-8D71-4337-ACCF-6BD2B7A556E8}" destId="{AD196AEF-7538-469B-B8C3-9EA2529A3807}" srcOrd="0" destOrd="3" presId="urn:microsoft.com/office/officeart/2005/8/layout/process1"/>
    <dgm:cxn modelId="{F5783CC8-381A-4A46-AC47-0CB936B0397A}" srcId="{A091F94B-39A5-4433-9ECC-861172FE2FDC}" destId="{413E22C6-66BC-49DE-808A-5D8BBD1C02B3}" srcOrd="2" destOrd="0" parTransId="{24C4640F-7AD0-4CB4-A598-180A48FB2AB6}" sibTransId="{11BC9418-E9F7-479E-A339-3041E56BEB9A}"/>
    <dgm:cxn modelId="{2D5A64D5-5E54-4402-9EDE-FB029FBAE0DF}" type="presOf" srcId="{CCF0326C-62EE-40BE-B449-AE916EE2779E}" destId="{AD196AEF-7538-469B-B8C3-9EA2529A3807}" srcOrd="0" destOrd="1" presId="urn:microsoft.com/office/officeart/2005/8/layout/process1"/>
    <dgm:cxn modelId="{17E05FE0-5C9D-4C28-9161-934AC47012F8}" type="presOf" srcId="{103457E8-A949-4621-A026-83A844A3213B}" destId="{AD196AEF-7538-469B-B8C3-9EA2529A3807}" srcOrd="0" destOrd="6" presId="urn:microsoft.com/office/officeart/2005/8/layout/process1"/>
    <dgm:cxn modelId="{E297A4E2-43C1-42F0-9385-B94D4280A823}" srcId="{A091F94B-39A5-4433-9ECC-861172FE2FDC}" destId="{103457E8-A949-4621-A026-83A844A3213B}" srcOrd="3" destOrd="0" parTransId="{24E4E4E0-C76B-4FDD-9032-A2A709C8DD08}" sibTransId="{0C7CE01A-999A-4C49-A49E-1A9B11F4F1DD}"/>
    <dgm:cxn modelId="{8A4A46E9-9A7F-477D-AE11-28E525B88A96}" srcId="{A091F94B-39A5-4433-9ECC-861172FE2FDC}" destId="{257B4CAB-C08C-49CA-8CEA-FE0157418D8A}" srcOrd="1" destOrd="0" parTransId="{67A0534F-D63C-4AED-BF49-09261AB9E272}" sibTransId="{489EB6CB-1802-413F-A760-4903C8FBE3DB}"/>
    <dgm:cxn modelId="{E9265FF3-0A12-4758-AB9A-8EF836770A7D}" type="presOf" srcId="{257B4CAB-C08C-49CA-8CEA-FE0157418D8A}" destId="{AD196AEF-7538-469B-B8C3-9EA2529A3807}" srcOrd="0" destOrd="4" presId="urn:microsoft.com/office/officeart/2005/8/layout/process1"/>
    <dgm:cxn modelId="{61FDF0F8-88B7-4A50-A952-50863B21C066}" srcId="{3D87E758-B45D-439B-A99B-CB9A8A2720A1}" destId="{A091F94B-39A5-4433-9ECC-861172FE2FDC}" srcOrd="1" destOrd="0" parTransId="{E7979936-C997-4453-91DA-E002DDCA8CA6}" sibTransId="{2D61C2E9-719F-4251-A278-5C12CB7559C8}"/>
    <dgm:cxn modelId="{7E2B32DF-238B-445F-8CBE-A9C852962CEE}" type="presParOf" srcId="{C3B36A50-62E2-4823-9969-7CACEA171A3A}" destId="{AD196AEF-7538-469B-B8C3-9EA2529A3807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FC27781-E502-4720-B2D7-E754F2297907}" type="doc">
      <dgm:prSet loTypeId="urn:microsoft.com/office/officeart/2005/8/layout/hProcess7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68B35F7-C72A-42C2-B120-243AA47A5C0C}">
      <dgm:prSet/>
      <dgm:spPr/>
      <dgm:t>
        <a:bodyPr/>
        <a:lstStyle/>
        <a:p>
          <a:pPr rtl="0"/>
          <a:r>
            <a:rPr lang="en-US"/>
            <a:t>Governing Practices </a:t>
          </a:r>
        </a:p>
      </dgm:t>
    </dgm:pt>
    <dgm:pt modelId="{8491E18B-1507-4FA2-B290-AF58D7CABB4F}" type="parTrans" cxnId="{D10D9869-1ADF-48EC-B570-C71194B37F4F}">
      <dgm:prSet/>
      <dgm:spPr/>
      <dgm:t>
        <a:bodyPr/>
        <a:lstStyle/>
        <a:p>
          <a:endParaRPr lang="en-US"/>
        </a:p>
      </dgm:t>
    </dgm:pt>
    <dgm:pt modelId="{368D4442-0C8D-4EC9-B501-1ACF64F3620D}" type="sibTrans" cxnId="{D10D9869-1ADF-48EC-B570-C71194B37F4F}">
      <dgm:prSet/>
      <dgm:spPr/>
      <dgm:t>
        <a:bodyPr/>
        <a:lstStyle/>
        <a:p>
          <a:endParaRPr lang="en-US"/>
        </a:p>
      </dgm:t>
    </dgm:pt>
    <dgm:pt modelId="{FA261E93-70E1-4633-AD4F-ACED116D8D16}">
      <dgm:prSet/>
      <dgm:spPr/>
      <dgm:t>
        <a:bodyPr/>
        <a:lstStyle/>
        <a:p>
          <a:pPr rtl="0"/>
          <a:r>
            <a:rPr lang="en-US"/>
            <a:t>Welcoming all families. </a:t>
          </a:r>
        </a:p>
      </dgm:t>
    </dgm:pt>
    <dgm:pt modelId="{8203C895-78B2-49E2-B57B-7EE842D9D30D}" type="parTrans" cxnId="{9A2F7B47-7B33-448A-A631-EFE1379DA11D}">
      <dgm:prSet/>
      <dgm:spPr/>
      <dgm:t>
        <a:bodyPr/>
        <a:lstStyle/>
        <a:p>
          <a:endParaRPr lang="en-US"/>
        </a:p>
      </dgm:t>
    </dgm:pt>
    <dgm:pt modelId="{E80D8D7C-EE1F-4294-9FA3-2E1F7BFAEE27}" type="sibTrans" cxnId="{9A2F7B47-7B33-448A-A631-EFE1379DA11D}">
      <dgm:prSet/>
      <dgm:spPr/>
      <dgm:t>
        <a:bodyPr/>
        <a:lstStyle/>
        <a:p>
          <a:endParaRPr lang="en-US"/>
        </a:p>
      </dgm:t>
    </dgm:pt>
    <dgm:pt modelId="{DEBDA938-F4BD-40FA-9375-CE8808C4E5B1}">
      <dgm:prSet/>
      <dgm:spPr/>
      <dgm:t>
        <a:bodyPr/>
        <a:lstStyle/>
        <a:p>
          <a:pPr rtl="0"/>
          <a:r>
            <a:rPr lang="en-US"/>
            <a:t>Communicating effectively.  </a:t>
          </a:r>
        </a:p>
      </dgm:t>
    </dgm:pt>
    <dgm:pt modelId="{8FAD8255-3F2E-424F-B219-ACCC3AB2970C}" type="parTrans" cxnId="{5A029F59-F03C-49AD-A757-D1E0754C9335}">
      <dgm:prSet/>
      <dgm:spPr/>
      <dgm:t>
        <a:bodyPr/>
        <a:lstStyle/>
        <a:p>
          <a:endParaRPr lang="en-US"/>
        </a:p>
      </dgm:t>
    </dgm:pt>
    <dgm:pt modelId="{1A425075-874A-40D0-B141-495EFD746B7B}" type="sibTrans" cxnId="{5A029F59-F03C-49AD-A757-D1E0754C9335}">
      <dgm:prSet/>
      <dgm:spPr/>
      <dgm:t>
        <a:bodyPr/>
        <a:lstStyle/>
        <a:p>
          <a:endParaRPr lang="en-US"/>
        </a:p>
      </dgm:t>
    </dgm:pt>
    <dgm:pt modelId="{D9A96ACF-3D14-4BE1-A099-E0C20F7D152A}">
      <dgm:prSet/>
      <dgm:spPr/>
      <dgm:t>
        <a:bodyPr/>
        <a:lstStyle/>
        <a:p>
          <a:pPr rtl="0"/>
          <a:r>
            <a:rPr lang="en-US"/>
            <a:t>Supporting student well-being and academic success. </a:t>
          </a:r>
        </a:p>
      </dgm:t>
    </dgm:pt>
    <dgm:pt modelId="{32885D45-CC3A-4B82-9488-3F8A82FBEDC8}" type="parTrans" cxnId="{56E26359-8E04-4087-B6CB-E04C506A4F86}">
      <dgm:prSet/>
      <dgm:spPr/>
      <dgm:t>
        <a:bodyPr/>
        <a:lstStyle/>
        <a:p>
          <a:endParaRPr lang="en-US"/>
        </a:p>
      </dgm:t>
    </dgm:pt>
    <dgm:pt modelId="{74B49894-6AB6-431F-ABC0-95412CBAB204}" type="sibTrans" cxnId="{56E26359-8E04-4087-B6CB-E04C506A4F86}">
      <dgm:prSet/>
      <dgm:spPr/>
      <dgm:t>
        <a:bodyPr/>
        <a:lstStyle/>
        <a:p>
          <a:endParaRPr lang="en-US"/>
        </a:p>
      </dgm:t>
    </dgm:pt>
    <dgm:pt modelId="{081B9FF7-EB16-49B5-B852-04AD45168C14}">
      <dgm:prSet/>
      <dgm:spPr/>
      <dgm:t>
        <a:bodyPr/>
        <a:lstStyle/>
        <a:p>
          <a:pPr rtl="0"/>
          <a:r>
            <a:rPr lang="en-US"/>
            <a:t>Speaking up for every child.  </a:t>
          </a:r>
        </a:p>
      </dgm:t>
    </dgm:pt>
    <dgm:pt modelId="{1B6232D3-C241-4A13-9D81-FCF9A734250A}" type="parTrans" cxnId="{AF380D74-7F8C-49D1-9B2B-EF0564620C68}">
      <dgm:prSet/>
      <dgm:spPr/>
      <dgm:t>
        <a:bodyPr/>
        <a:lstStyle/>
        <a:p>
          <a:endParaRPr lang="en-US"/>
        </a:p>
      </dgm:t>
    </dgm:pt>
    <dgm:pt modelId="{D8D9C429-B60F-41E4-8FD9-187DCD1CC0DC}" type="sibTrans" cxnId="{AF380D74-7F8C-49D1-9B2B-EF0564620C68}">
      <dgm:prSet/>
      <dgm:spPr/>
      <dgm:t>
        <a:bodyPr/>
        <a:lstStyle/>
        <a:p>
          <a:endParaRPr lang="en-US"/>
        </a:p>
      </dgm:t>
    </dgm:pt>
    <dgm:pt modelId="{5B9AA5AD-53AE-4BCF-A681-844064E8A650}">
      <dgm:prSet/>
      <dgm:spPr/>
      <dgm:t>
        <a:bodyPr/>
        <a:lstStyle/>
        <a:p>
          <a:pPr rtl="0"/>
          <a:r>
            <a:rPr lang="en-US"/>
            <a:t>Sharing power. </a:t>
          </a:r>
        </a:p>
      </dgm:t>
    </dgm:pt>
    <dgm:pt modelId="{8113BAB0-4341-4C1A-8012-973118ED8551}" type="parTrans" cxnId="{65AE0D2A-0B01-417F-A4BA-8DBFC4F38052}">
      <dgm:prSet/>
      <dgm:spPr/>
      <dgm:t>
        <a:bodyPr/>
        <a:lstStyle/>
        <a:p>
          <a:endParaRPr lang="en-US"/>
        </a:p>
      </dgm:t>
    </dgm:pt>
    <dgm:pt modelId="{3CD80DA9-EDFF-4896-B8E9-8512C0746C9E}" type="sibTrans" cxnId="{65AE0D2A-0B01-417F-A4BA-8DBFC4F38052}">
      <dgm:prSet/>
      <dgm:spPr/>
      <dgm:t>
        <a:bodyPr/>
        <a:lstStyle/>
        <a:p>
          <a:endParaRPr lang="en-US"/>
        </a:p>
      </dgm:t>
    </dgm:pt>
    <dgm:pt modelId="{7B0E1DE6-37DE-43E5-B27C-27DBA1C460B8}">
      <dgm:prSet/>
      <dgm:spPr/>
      <dgm:t>
        <a:bodyPr/>
        <a:lstStyle/>
        <a:p>
          <a:pPr rtl="0"/>
          <a:r>
            <a:rPr lang="en-US"/>
            <a:t>Collaborating with community. </a:t>
          </a:r>
        </a:p>
      </dgm:t>
    </dgm:pt>
    <dgm:pt modelId="{AC2DD58E-CADD-4C4F-B0AC-CE9451B90034}" type="parTrans" cxnId="{55FFA838-8CFB-44B4-8742-0C9998F4F571}">
      <dgm:prSet/>
      <dgm:spPr/>
      <dgm:t>
        <a:bodyPr/>
        <a:lstStyle/>
        <a:p>
          <a:endParaRPr lang="en-US"/>
        </a:p>
      </dgm:t>
    </dgm:pt>
    <dgm:pt modelId="{903BBE9D-D566-4AF2-86EC-B0B98C04AB6D}" type="sibTrans" cxnId="{55FFA838-8CFB-44B4-8742-0C9998F4F571}">
      <dgm:prSet/>
      <dgm:spPr/>
      <dgm:t>
        <a:bodyPr/>
        <a:lstStyle/>
        <a:p>
          <a:endParaRPr lang="en-US"/>
        </a:p>
      </dgm:t>
    </dgm:pt>
    <dgm:pt modelId="{96313381-DD01-4131-8B1B-05AF6EC5228F}">
      <dgm:prSet/>
      <dgm:spPr/>
      <dgm:t>
        <a:bodyPr/>
        <a:lstStyle/>
        <a:p>
          <a:pPr rtl="0"/>
          <a:r>
            <a:rPr lang="en-US"/>
            <a:t>Building the capacity of staff to engage families. </a:t>
          </a:r>
        </a:p>
      </dgm:t>
    </dgm:pt>
    <dgm:pt modelId="{259A6B6A-9698-4A03-B21B-97510D360E54}" type="parTrans" cxnId="{05164222-A8A8-4F6A-AC9A-FCD1F9376C71}">
      <dgm:prSet/>
      <dgm:spPr/>
      <dgm:t>
        <a:bodyPr/>
        <a:lstStyle/>
        <a:p>
          <a:endParaRPr lang="en-US"/>
        </a:p>
      </dgm:t>
    </dgm:pt>
    <dgm:pt modelId="{71DDE6FF-771C-40F6-92D7-1B12055C359D}" type="sibTrans" cxnId="{05164222-A8A8-4F6A-AC9A-FCD1F9376C71}">
      <dgm:prSet/>
      <dgm:spPr/>
      <dgm:t>
        <a:bodyPr/>
        <a:lstStyle/>
        <a:p>
          <a:endParaRPr lang="en-US"/>
        </a:p>
      </dgm:t>
    </dgm:pt>
    <dgm:pt modelId="{EA1F7B12-D90B-47AC-AABA-7EF40FF275F3}" type="pres">
      <dgm:prSet presAssocID="{5FC27781-E502-4720-B2D7-E754F2297907}" presName="Name0" presStyleCnt="0">
        <dgm:presLayoutVars>
          <dgm:dir/>
          <dgm:animLvl val="lvl"/>
          <dgm:resizeHandles val="exact"/>
        </dgm:presLayoutVars>
      </dgm:prSet>
      <dgm:spPr/>
    </dgm:pt>
    <dgm:pt modelId="{649DAA80-E138-48F7-A0C1-2A941F0CB745}" type="pres">
      <dgm:prSet presAssocID="{F68B35F7-C72A-42C2-B120-243AA47A5C0C}" presName="compositeNode" presStyleCnt="0">
        <dgm:presLayoutVars>
          <dgm:bulletEnabled val="1"/>
        </dgm:presLayoutVars>
      </dgm:prSet>
      <dgm:spPr/>
    </dgm:pt>
    <dgm:pt modelId="{E5328C6A-90AE-45F5-8271-30095B48CD0C}" type="pres">
      <dgm:prSet presAssocID="{F68B35F7-C72A-42C2-B120-243AA47A5C0C}" presName="bgRect" presStyleLbl="node1" presStyleIdx="0" presStyleCnt="1"/>
      <dgm:spPr/>
    </dgm:pt>
    <dgm:pt modelId="{DD9F1415-8906-472C-A400-5E74CE2FD721}" type="pres">
      <dgm:prSet presAssocID="{F68B35F7-C72A-42C2-B120-243AA47A5C0C}" presName="parentNode" presStyleLbl="node1" presStyleIdx="0" presStyleCnt="1">
        <dgm:presLayoutVars>
          <dgm:chMax val="0"/>
          <dgm:bulletEnabled val="1"/>
        </dgm:presLayoutVars>
      </dgm:prSet>
      <dgm:spPr/>
    </dgm:pt>
    <dgm:pt modelId="{A5F6C3DB-38B8-40A4-841E-A89704F7FE44}" type="pres">
      <dgm:prSet presAssocID="{F68B35F7-C72A-42C2-B120-243AA47A5C0C}" presName="childNode" presStyleLbl="node1" presStyleIdx="0" presStyleCnt="1">
        <dgm:presLayoutVars>
          <dgm:bulletEnabled val="1"/>
        </dgm:presLayoutVars>
      </dgm:prSet>
      <dgm:spPr/>
    </dgm:pt>
  </dgm:ptLst>
  <dgm:cxnLst>
    <dgm:cxn modelId="{AE3DD50E-9D22-438A-8072-5FE3377A5BE0}" type="presOf" srcId="{081B9FF7-EB16-49B5-B852-04AD45168C14}" destId="{A5F6C3DB-38B8-40A4-841E-A89704F7FE44}" srcOrd="0" destOrd="3" presId="urn:microsoft.com/office/officeart/2005/8/layout/hProcess7"/>
    <dgm:cxn modelId="{05164222-A8A8-4F6A-AC9A-FCD1F9376C71}" srcId="{F68B35F7-C72A-42C2-B120-243AA47A5C0C}" destId="{96313381-DD01-4131-8B1B-05AF6EC5228F}" srcOrd="6" destOrd="0" parTransId="{259A6B6A-9698-4A03-B21B-97510D360E54}" sibTransId="{71DDE6FF-771C-40F6-92D7-1B12055C359D}"/>
    <dgm:cxn modelId="{65AE0D2A-0B01-417F-A4BA-8DBFC4F38052}" srcId="{F68B35F7-C72A-42C2-B120-243AA47A5C0C}" destId="{5B9AA5AD-53AE-4BCF-A681-844064E8A650}" srcOrd="4" destOrd="0" parTransId="{8113BAB0-4341-4C1A-8012-973118ED8551}" sibTransId="{3CD80DA9-EDFF-4896-B8E9-8512C0746C9E}"/>
    <dgm:cxn modelId="{72552231-AC9D-4F9A-A80F-9FF0E8EB0E56}" type="presOf" srcId="{F68B35F7-C72A-42C2-B120-243AA47A5C0C}" destId="{E5328C6A-90AE-45F5-8271-30095B48CD0C}" srcOrd="0" destOrd="0" presId="urn:microsoft.com/office/officeart/2005/8/layout/hProcess7"/>
    <dgm:cxn modelId="{BEB53F33-5967-476C-94A8-C1E1C99F6D0E}" type="presOf" srcId="{5FC27781-E502-4720-B2D7-E754F2297907}" destId="{EA1F7B12-D90B-47AC-AABA-7EF40FF275F3}" srcOrd="0" destOrd="0" presId="urn:microsoft.com/office/officeart/2005/8/layout/hProcess7"/>
    <dgm:cxn modelId="{55FFA838-8CFB-44B4-8742-0C9998F4F571}" srcId="{F68B35F7-C72A-42C2-B120-243AA47A5C0C}" destId="{7B0E1DE6-37DE-43E5-B27C-27DBA1C460B8}" srcOrd="5" destOrd="0" parTransId="{AC2DD58E-CADD-4C4F-B0AC-CE9451B90034}" sibTransId="{903BBE9D-D566-4AF2-86EC-B0B98C04AB6D}"/>
    <dgm:cxn modelId="{9A2F7B47-7B33-448A-A631-EFE1379DA11D}" srcId="{F68B35F7-C72A-42C2-B120-243AA47A5C0C}" destId="{FA261E93-70E1-4633-AD4F-ACED116D8D16}" srcOrd="0" destOrd="0" parTransId="{8203C895-78B2-49E2-B57B-7EE842D9D30D}" sibTransId="{E80D8D7C-EE1F-4294-9FA3-2E1F7BFAEE27}"/>
    <dgm:cxn modelId="{D10D9869-1ADF-48EC-B570-C71194B37F4F}" srcId="{5FC27781-E502-4720-B2D7-E754F2297907}" destId="{F68B35F7-C72A-42C2-B120-243AA47A5C0C}" srcOrd="0" destOrd="0" parTransId="{8491E18B-1507-4FA2-B290-AF58D7CABB4F}" sibTransId="{368D4442-0C8D-4EC9-B501-1ACF64F3620D}"/>
    <dgm:cxn modelId="{AF380D74-7F8C-49D1-9B2B-EF0564620C68}" srcId="{F68B35F7-C72A-42C2-B120-243AA47A5C0C}" destId="{081B9FF7-EB16-49B5-B852-04AD45168C14}" srcOrd="3" destOrd="0" parTransId="{1B6232D3-C241-4A13-9D81-FCF9A734250A}" sibTransId="{D8D9C429-B60F-41E4-8FD9-187DCD1CC0DC}"/>
    <dgm:cxn modelId="{56E26359-8E04-4087-B6CB-E04C506A4F86}" srcId="{F68B35F7-C72A-42C2-B120-243AA47A5C0C}" destId="{D9A96ACF-3D14-4BE1-A099-E0C20F7D152A}" srcOrd="2" destOrd="0" parTransId="{32885D45-CC3A-4B82-9488-3F8A82FBEDC8}" sibTransId="{74B49894-6AB6-431F-ABC0-95412CBAB204}"/>
    <dgm:cxn modelId="{5A029F59-F03C-49AD-A757-D1E0754C9335}" srcId="{F68B35F7-C72A-42C2-B120-243AA47A5C0C}" destId="{DEBDA938-F4BD-40FA-9375-CE8808C4E5B1}" srcOrd="1" destOrd="0" parTransId="{8FAD8255-3F2E-424F-B219-ACCC3AB2970C}" sibTransId="{1A425075-874A-40D0-B141-495EFD746B7B}"/>
    <dgm:cxn modelId="{815529A1-A9F2-4725-A0C1-14A2F7C3EBC3}" type="presOf" srcId="{DEBDA938-F4BD-40FA-9375-CE8808C4E5B1}" destId="{A5F6C3DB-38B8-40A4-841E-A89704F7FE44}" srcOrd="0" destOrd="1" presId="urn:microsoft.com/office/officeart/2005/8/layout/hProcess7"/>
    <dgm:cxn modelId="{E80A4AA2-FFA3-4D3D-885E-C60249D60F18}" type="presOf" srcId="{FA261E93-70E1-4633-AD4F-ACED116D8D16}" destId="{A5F6C3DB-38B8-40A4-841E-A89704F7FE44}" srcOrd="0" destOrd="0" presId="urn:microsoft.com/office/officeart/2005/8/layout/hProcess7"/>
    <dgm:cxn modelId="{B18357B2-81CF-4EC7-9001-055B73A376B6}" type="presOf" srcId="{D9A96ACF-3D14-4BE1-A099-E0C20F7D152A}" destId="{A5F6C3DB-38B8-40A4-841E-A89704F7FE44}" srcOrd="0" destOrd="2" presId="urn:microsoft.com/office/officeart/2005/8/layout/hProcess7"/>
    <dgm:cxn modelId="{1CBD32C2-42EC-42C6-9504-A4813148C611}" type="presOf" srcId="{5B9AA5AD-53AE-4BCF-A681-844064E8A650}" destId="{A5F6C3DB-38B8-40A4-841E-A89704F7FE44}" srcOrd="0" destOrd="4" presId="urn:microsoft.com/office/officeart/2005/8/layout/hProcess7"/>
    <dgm:cxn modelId="{E5A809E0-1DE7-4359-B72E-C1583847ED8E}" type="presOf" srcId="{96313381-DD01-4131-8B1B-05AF6EC5228F}" destId="{A5F6C3DB-38B8-40A4-841E-A89704F7FE44}" srcOrd="0" destOrd="6" presId="urn:microsoft.com/office/officeart/2005/8/layout/hProcess7"/>
    <dgm:cxn modelId="{5AA45DE0-DD1C-49C2-AC50-C37B887E806D}" type="presOf" srcId="{F68B35F7-C72A-42C2-B120-243AA47A5C0C}" destId="{DD9F1415-8906-472C-A400-5E74CE2FD721}" srcOrd="1" destOrd="0" presId="urn:microsoft.com/office/officeart/2005/8/layout/hProcess7"/>
    <dgm:cxn modelId="{BB9CA9FC-1B76-4602-BF8D-99AE6663856A}" type="presOf" srcId="{7B0E1DE6-37DE-43E5-B27C-27DBA1C460B8}" destId="{A5F6C3DB-38B8-40A4-841E-A89704F7FE44}" srcOrd="0" destOrd="5" presId="urn:microsoft.com/office/officeart/2005/8/layout/hProcess7"/>
    <dgm:cxn modelId="{B60F96E7-C1E4-4D39-B8A8-852E5B9AAF49}" type="presParOf" srcId="{EA1F7B12-D90B-47AC-AABA-7EF40FF275F3}" destId="{649DAA80-E138-48F7-A0C1-2A941F0CB745}" srcOrd="0" destOrd="0" presId="urn:microsoft.com/office/officeart/2005/8/layout/hProcess7"/>
    <dgm:cxn modelId="{C488B5D2-5C2F-472C-9B04-7C776686FCAD}" type="presParOf" srcId="{649DAA80-E138-48F7-A0C1-2A941F0CB745}" destId="{E5328C6A-90AE-45F5-8271-30095B48CD0C}" srcOrd="0" destOrd="0" presId="urn:microsoft.com/office/officeart/2005/8/layout/hProcess7"/>
    <dgm:cxn modelId="{09735161-0A59-4901-B4EB-FB03638F419F}" type="presParOf" srcId="{649DAA80-E138-48F7-A0C1-2A941F0CB745}" destId="{DD9F1415-8906-472C-A400-5E74CE2FD721}" srcOrd="1" destOrd="0" presId="urn:microsoft.com/office/officeart/2005/8/layout/hProcess7"/>
    <dgm:cxn modelId="{2D94B6CF-E31B-4EAA-8B64-89010B2189DF}" type="presParOf" srcId="{649DAA80-E138-48F7-A0C1-2A941F0CB745}" destId="{A5F6C3DB-38B8-40A4-841E-A89704F7FE44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F5E0923-8BF2-4E66-A678-47B14032513D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078A4C1-8C3B-4965-ABEA-BFC0CAAFD075}">
      <dgm:prSet/>
      <dgm:spPr/>
      <dgm:t>
        <a:bodyPr/>
        <a:lstStyle/>
        <a:p>
          <a:pPr rtl="0"/>
          <a:r>
            <a:rPr lang="en-US" b="1"/>
            <a:t>Every Title I school must have a School-Parent Compact, developed with and approved by parents.</a:t>
          </a:r>
          <a:endParaRPr lang="en-US"/>
        </a:p>
      </dgm:t>
    </dgm:pt>
    <dgm:pt modelId="{41B63F70-60F6-4FC5-A297-CD8EC66D3E33}" type="parTrans" cxnId="{F3B726F8-FA29-47AA-BF64-42058323540B}">
      <dgm:prSet/>
      <dgm:spPr/>
      <dgm:t>
        <a:bodyPr/>
        <a:lstStyle/>
        <a:p>
          <a:endParaRPr lang="en-US"/>
        </a:p>
      </dgm:t>
    </dgm:pt>
    <dgm:pt modelId="{88B5CC17-5F6B-4EB7-B22F-316BAC7CA1B3}" type="sibTrans" cxnId="{F3B726F8-FA29-47AA-BF64-42058323540B}">
      <dgm:prSet/>
      <dgm:spPr/>
      <dgm:t>
        <a:bodyPr/>
        <a:lstStyle/>
        <a:p>
          <a:endParaRPr lang="en-US"/>
        </a:p>
      </dgm:t>
    </dgm:pt>
    <dgm:pt modelId="{23DE6A17-F108-4BAD-AD63-7D03FF83A765}">
      <dgm:prSet/>
      <dgm:spPr/>
      <dgm:t>
        <a:bodyPr/>
        <a:lstStyle/>
        <a:p>
          <a:pPr rtl="0"/>
          <a:r>
            <a:rPr lang="en-US"/>
            <a:t>Compacts describe how the school and parents share responsibility for student achievement.</a:t>
          </a:r>
        </a:p>
      </dgm:t>
    </dgm:pt>
    <dgm:pt modelId="{1C515F8E-7B9B-4D9C-886A-77C32D1EB5D9}" type="parTrans" cxnId="{CA38D31A-C48C-4BB4-B7EA-9A40322C3EC7}">
      <dgm:prSet/>
      <dgm:spPr/>
      <dgm:t>
        <a:bodyPr/>
        <a:lstStyle/>
        <a:p>
          <a:endParaRPr lang="en-US"/>
        </a:p>
      </dgm:t>
    </dgm:pt>
    <dgm:pt modelId="{8187E2F0-9F53-421D-BD39-12A8CD546405}" type="sibTrans" cxnId="{CA38D31A-C48C-4BB4-B7EA-9A40322C3EC7}">
      <dgm:prSet/>
      <dgm:spPr/>
      <dgm:t>
        <a:bodyPr/>
        <a:lstStyle/>
        <a:p>
          <a:endParaRPr lang="en-US"/>
        </a:p>
      </dgm:t>
    </dgm:pt>
    <dgm:pt modelId="{15C53FBA-CBEF-49E5-96D6-F542FC4EC995}">
      <dgm:prSet/>
      <dgm:spPr/>
      <dgm:t>
        <a:bodyPr/>
        <a:lstStyle/>
        <a:p>
          <a:pPr rtl="0"/>
          <a:r>
            <a:rPr lang="en-US"/>
            <a:t>Nevada law requires the use of the Educational Involvement Accords as the school-parent compact.</a:t>
          </a:r>
        </a:p>
      </dgm:t>
    </dgm:pt>
    <dgm:pt modelId="{0E4D12D3-342C-45F5-AD76-CD88ABD6AC93}" type="parTrans" cxnId="{D4E18915-CB90-4949-912B-795EADCAC13D}">
      <dgm:prSet/>
      <dgm:spPr/>
      <dgm:t>
        <a:bodyPr/>
        <a:lstStyle/>
        <a:p>
          <a:endParaRPr lang="en-US"/>
        </a:p>
      </dgm:t>
    </dgm:pt>
    <dgm:pt modelId="{437ED657-51B8-4788-8B50-104E5ADCF7CE}" type="sibTrans" cxnId="{D4E18915-CB90-4949-912B-795EADCAC13D}">
      <dgm:prSet/>
      <dgm:spPr/>
      <dgm:t>
        <a:bodyPr/>
        <a:lstStyle/>
        <a:p>
          <a:endParaRPr lang="en-US"/>
        </a:p>
      </dgm:t>
    </dgm:pt>
    <dgm:pt modelId="{5B99642D-00D7-4A6E-B2A1-CBE946428D2F}">
      <dgm:prSet/>
      <dgm:spPr/>
      <dgm:t>
        <a:bodyPr/>
        <a:lstStyle/>
        <a:p>
          <a:pPr rtl="0"/>
          <a:r>
            <a:rPr lang="en-US"/>
            <a:t>Elementary schools - reviewed during parent/teacher conferences</a:t>
          </a:r>
        </a:p>
      </dgm:t>
    </dgm:pt>
    <dgm:pt modelId="{31DFCDC0-862D-42D1-9C18-C5DDC96F5909}" type="parTrans" cxnId="{C2F7EA26-6886-4BDA-BDD2-96E497A8A5B4}">
      <dgm:prSet/>
      <dgm:spPr/>
      <dgm:t>
        <a:bodyPr/>
        <a:lstStyle/>
        <a:p>
          <a:endParaRPr lang="en-US"/>
        </a:p>
      </dgm:t>
    </dgm:pt>
    <dgm:pt modelId="{3D6F1EF3-42F0-485E-95FC-1CE150B02C7C}" type="sibTrans" cxnId="{C2F7EA26-6886-4BDA-BDD2-96E497A8A5B4}">
      <dgm:prSet/>
      <dgm:spPr/>
      <dgm:t>
        <a:bodyPr/>
        <a:lstStyle/>
        <a:p>
          <a:endParaRPr lang="en-US"/>
        </a:p>
      </dgm:t>
    </dgm:pt>
    <dgm:pt modelId="{2FD8BF75-5A29-4DF2-8058-035294734F09}">
      <dgm:prSet/>
      <dgm:spPr/>
      <dgm:t>
        <a:bodyPr/>
        <a:lstStyle/>
        <a:p>
          <a:pPr rtl="0"/>
          <a:r>
            <a:rPr lang="en-US"/>
            <a:t>Watch for the link coming soon from Mrs. Celia (FACE liaison) and Ms. J (CIS) for additional input on our programming and parent support events for this year. </a:t>
          </a:r>
        </a:p>
      </dgm:t>
    </dgm:pt>
    <dgm:pt modelId="{F4CA0F39-E413-43B8-8CA0-48435050B705}" type="parTrans" cxnId="{52E51E4A-C52B-4CBE-B361-9C91464C1DD9}">
      <dgm:prSet/>
      <dgm:spPr/>
      <dgm:t>
        <a:bodyPr/>
        <a:lstStyle/>
        <a:p>
          <a:endParaRPr lang="en-US"/>
        </a:p>
      </dgm:t>
    </dgm:pt>
    <dgm:pt modelId="{7600145D-1FE0-4CC9-BE9C-798C6BCC60CF}" type="sibTrans" cxnId="{52E51E4A-C52B-4CBE-B361-9C91464C1DD9}">
      <dgm:prSet/>
      <dgm:spPr/>
      <dgm:t>
        <a:bodyPr/>
        <a:lstStyle/>
        <a:p>
          <a:endParaRPr lang="en-US"/>
        </a:p>
      </dgm:t>
    </dgm:pt>
    <dgm:pt modelId="{D28EE298-151E-4683-96BD-9099972D9020}" type="pres">
      <dgm:prSet presAssocID="{3F5E0923-8BF2-4E66-A678-47B14032513D}" presName="Name0" presStyleCnt="0">
        <dgm:presLayoutVars>
          <dgm:dir/>
          <dgm:animLvl val="lvl"/>
          <dgm:resizeHandles val="exact"/>
        </dgm:presLayoutVars>
      </dgm:prSet>
      <dgm:spPr/>
    </dgm:pt>
    <dgm:pt modelId="{07E770CA-2804-4B1E-9863-96C5F9767DA8}" type="pres">
      <dgm:prSet presAssocID="{D078A4C1-8C3B-4965-ABEA-BFC0CAAFD075}" presName="composite" presStyleCnt="0"/>
      <dgm:spPr/>
    </dgm:pt>
    <dgm:pt modelId="{6E7092DB-968D-4F2E-AEE6-18E73EDDB000}" type="pres">
      <dgm:prSet presAssocID="{D078A4C1-8C3B-4965-ABEA-BFC0CAAFD075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F894832C-9F20-405E-8901-E1E79E864317}" type="pres">
      <dgm:prSet presAssocID="{D078A4C1-8C3B-4965-ABEA-BFC0CAAFD075}" presName="desTx" presStyleLbl="alignAccFollowNode1" presStyleIdx="0" presStyleCnt="1" custScaleY="91946" custLinFactNeighborY="49681">
        <dgm:presLayoutVars>
          <dgm:bulletEnabled val="1"/>
        </dgm:presLayoutVars>
      </dgm:prSet>
      <dgm:spPr/>
    </dgm:pt>
  </dgm:ptLst>
  <dgm:cxnLst>
    <dgm:cxn modelId="{D4E18915-CB90-4949-912B-795EADCAC13D}" srcId="{D078A4C1-8C3B-4965-ABEA-BFC0CAAFD075}" destId="{15C53FBA-CBEF-49E5-96D6-F542FC4EC995}" srcOrd="1" destOrd="0" parTransId="{0E4D12D3-342C-45F5-AD76-CD88ABD6AC93}" sibTransId="{437ED657-51B8-4788-8B50-104E5ADCF7CE}"/>
    <dgm:cxn modelId="{CA38D31A-C48C-4BB4-B7EA-9A40322C3EC7}" srcId="{D078A4C1-8C3B-4965-ABEA-BFC0CAAFD075}" destId="{23DE6A17-F108-4BAD-AD63-7D03FF83A765}" srcOrd="0" destOrd="0" parTransId="{1C515F8E-7B9B-4D9C-886A-77C32D1EB5D9}" sibTransId="{8187E2F0-9F53-421D-BD39-12A8CD546405}"/>
    <dgm:cxn modelId="{C2F7EA26-6886-4BDA-BDD2-96E497A8A5B4}" srcId="{D078A4C1-8C3B-4965-ABEA-BFC0CAAFD075}" destId="{5B99642D-00D7-4A6E-B2A1-CBE946428D2F}" srcOrd="2" destOrd="0" parTransId="{31DFCDC0-862D-42D1-9C18-C5DDC96F5909}" sibTransId="{3D6F1EF3-42F0-485E-95FC-1CE150B02C7C}"/>
    <dgm:cxn modelId="{F1DC775C-E989-4D7B-8CFE-EE275A84E704}" type="presOf" srcId="{D078A4C1-8C3B-4965-ABEA-BFC0CAAFD075}" destId="{6E7092DB-968D-4F2E-AEE6-18E73EDDB000}" srcOrd="0" destOrd="0" presId="urn:microsoft.com/office/officeart/2005/8/layout/hList1"/>
    <dgm:cxn modelId="{F94F135D-F41F-419E-AE84-D45980171313}" type="presOf" srcId="{5B99642D-00D7-4A6E-B2A1-CBE946428D2F}" destId="{F894832C-9F20-405E-8901-E1E79E864317}" srcOrd="0" destOrd="2" presId="urn:microsoft.com/office/officeart/2005/8/layout/hList1"/>
    <dgm:cxn modelId="{52E51E4A-C52B-4CBE-B361-9C91464C1DD9}" srcId="{D078A4C1-8C3B-4965-ABEA-BFC0CAAFD075}" destId="{2FD8BF75-5A29-4DF2-8058-035294734F09}" srcOrd="3" destOrd="0" parTransId="{F4CA0F39-E413-43B8-8CA0-48435050B705}" sibTransId="{7600145D-1FE0-4CC9-BE9C-798C6BCC60CF}"/>
    <dgm:cxn modelId="{40D01778-5663-4199-8E0F-AD9CFD421473}" type="presOf" srcId="{3F5E0923-8BF2-4E66-A678-47B14032513D}" destId="{D28EE298-151E-4683-96BD-9099972D9020}" srcOrd="0" destOrd="0" presId="urn:microsoft.com/office/officeart/2005/8/layout/hList1"/>
    <dgm:cxn modelId="{D0A6B8A1-DD5B-48AE-B1A1-F1359E028B2C}" type="presOf" srcId="{23DE6A17-F108-4BAD-AD63-7D03FF83A765}" destId="{F894832C-9F20-405E-8901-E1E79E864317}" srcOrd="0" destOrd="0" presId="urn:microsoft.com/office/officeart/2005/8/layout/hList1"/>
    <dgm:cxn modelId="{4767C5B3-1FC4-458B-88EC-D5070F153BA0}" type="presOf" srcId="{15C53FBA-CBEF-49E5-96D6-F542FC4EC995}" destId="{F894832C-9F20-405E-8901-E1E79E864317}" srcOrd="0" destOrd="1" presId="urn:microsoft.com/office/officeart/2005/8/layout/hList1"/>
    <dgm:cxn modelId="{2E1B61D2-3E36-458A-B6E6-9E22777E16F2}" type="presOf" srcId="{2FD8BF75-5A29-4DF2-8058-035294734F09}" destId="{F894832C-9F20-405E-8901-E1E79E864317}" srcOrd="0" destOrd="3" presId="urn:microsoft.com/office/officeart/2005/8/layout/hList1"/>
    <dgm:cxn modelId="{F3B726F8-FA29-47AA-BF64-42058323540B}" srcId="{3F5E0923-8BF2-4E66-A678-47B14032513D}" destId="{D078A4C1-8C3B-4965-ABEA-BFC0CAAFD075}" srcOrd="0" destOrd="0" parTransId="{41B63F70-60F6-4FC5-A297-CD8EC66D3E33}" sibTransId="{88B5CC17-5F6B-4EB7-B22F-316BAC7CA1B3}"/>
    <dgm:cxn modelId="{14E462D1-85FE-46D9-917B-334DC06D0A1A}" type="presParOf" srcId="{D28EE298-151E-4683-96BD-9099972D9020}" destId="{07E770CA-2804-4B1E-9863-96C5F9767DA8}" srcOrd="0" destOrd="0" presId="urn:microsoft.com/office/officeart/2005/8/layout/hList1"/>
    <dgm:cxn modelId="{8505182D-9231-4051-8F78-6883568F3AB2}" type="presParOf" srcId="{07E770CA-2804-4B1E-9863-96C5F9767DA8}" destId="{6E7092DB-968D-4F2E-AEE6-18E73EDDB000}" srcOrd="0" destOrd="0" presId="urn:microsoft.com/office/officeart/2005/8/layout/hList1"/>
    <dgm:cxn modelId="{389BB747-073F-4742-827C-B6AB8CA49891}" type="presParOf" srcId="{07E770CA-2804-4B1E-9863-96C5F9767DA8}" destId="{F894832C-9F20-405E-8901-E1E79E86431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B49EC62-6AC7-4023-BCFF-AD328830706D}" type="doc">
      <dgm:prSet loTypeId="urn:microsoft.com/office/officeart/2005/8/layout/list1" loCatId="list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52DBFDC8-20A4-43A5-92B3-F77C1AA1BD70}">
      <dgm:prSet custT="1"/>
      <dgm:spPr/>
      <dgm:t>
        <a:bodyPr>
          <a:scene3d>
            <a:camera prst="orthographicFront"/>
            <a:lightRig rig="threePt" dir="t"/>
          </a:scene3d>
          <a:sp3d prstMaterial="dkEdge"/>
        </a:bodyPr>
        <a:lstStyle/>
        <a:p>
          <a:pPr rtl="0"/>
          <a:r>
            <a:rPr lang="en-US" sz="2400"/>
            <a:t>Information on State and local assessments</a:t>
          </a:r>
        </a:p>
      </dgm:t>
    </dgm:pt>
    <dgm:pt modelId="{605D67E9-B84F-4D65-A09A-8ADE05CBB451}" type="parTrans" cxnId="{1182B51B-47BE-4F1C-B333-C4E43DD73004}">
      <dgm:prSet/>
      <dgm:spPr/>
      <dgm:t>
        <a:bodyPr/>
        <a:lstStyle/>
        <a:p>
          <a:endParaRPr lang="en-US"/>
        </a:p>
      </dgm:t>
    </dgm:pt>
    <dgm:pt modelId="{6536EBF0-3691-4C62-812F-85C750C7C4BB}" type="sibTrans" cxnId="{1182B51B-47BE-4F1C-B333-C4E43DD73004}">
      <dgm:prSet/>
      <dgm:spPr/>
      <dgm:t>
        <a:bodyPr/>
        <a:lstStyle/>
        <a:p>
          <a:endParaRPr lang="en-US"/>
        </a:p>
      </dgm:t>
    </dgm:pt>
    <dgm:pt modelId="{1855AD93-DE96-419A-8A2B-037E81219C9B}">
      <dgm:prSet custT="1"/>
      <dgm:spPr/>
      <dgm:t>
        <a:bodyPr>
          <a:scene3d>
            <a:camera prst="orthographicFront"/>
            <a:lightRig rig="threePt" dir="t"/>
          </a:scene3d>
          <a:sp3d prstMaterial="dkEdge"/>
        </a:bodyPr>
        <a:lstStyle/>
        <a:p>
          <a:pPr rtl="0"/>
          <a:r>
            <a:rPr lang="en-US" sz="2400"/>
            <a:t>Right of parents to become involved in the school’s programs and how to do so</a:t>
          </a:r>
        </a:p>
      </dgm:t>
    </dgm:pt>
    <dgm:pt modelId="{BD47AD92-6416-40F9-82E1-53711B428752}" type="parTrans" cxnId="{A9976D05-E893-4CC1-B2B5-088248766B45}">
      <dgm:prSet/>
      <dgm:spPr/>
      <dgm:t>
        <a:bodyPr/>
        <a:lstStyle/>
        <a:p>
          <a:endParaRPr lang="en-US"/>
        </a:p>
      </dgm:t>
    </dgm:pt>
    <dgm:pt modelId="{A2D2F042-A764-4D7B-BECE-6134952C5DCA}" type="sibTrans" cxnId="{A9976D05-E893-4CC1-B2B5-088248766B45}">
      <dgm:prSet/>
      <dgm:spPr/>
      <dgm:t>
        <a:bodyPr/>
        <a:lstStyle/>
        <a:p>
          <a:endParaRPr lang="en-US"/>
        </a:p>
      </dgm:t>
    </dgm:pt>
    <dgm:pt modelId="{7C5B3482-A039-4657-944A-AD42DBCDF9B4}">
      <dgm:prSet custT="1"/>
      <dgm:spPr/>
      <dgm:t>
        <a:bodyPr>
          <a:scene3d>
            <a:camera prst="orthographicFront"/>
            <a:lightRig rig="threePt" dir="t"/>
          </a:scene3d>
          <a:sp3d prstMaterial="dkEdge"/>
        </a:bodyPr>
        <a:lstStyle/>
        <a:p>
          <a:pPr rtl="0"/>
          <a:r>
            <a:rPr lang="en-US" sz="1600"/>
            <a:t>Subject matter assessed</a:t>
          </a:r>
        </a:p>
      </dgm:t>
    </dgm:pt>
    <dgm:pt modelId="{11028731-0432-474E-9B0B-69E0A3875483}" type="parTrans" cxnId="{B215CDF9-5991-4E39-8FA3-EAAB99C2A13A}">
      <dgm:prSet/>
      <dgm:spPr/>
      <dgm:t>
        <a:bodyPr/>
        <a:lstStyle/>
        <a:p>
          <a:endParaRPr lang="en-US"/>
        </a:p>
      </dgm:t>
    </dgm:pt>
    <dgm:pt modelId="{38C9F141-53DF-4494-8F0C-B5EB2294BE4F}" type="sibTrans" cxnId="{B215CDF9-5991-4E39-8FA3-EAAB99C2A13A}">
      <dgm:prSet/>
      <dgm:spPr/>
      <dgm:t>
        <a:bodyPr/>
        <a:lstStyle/>
        <a:p>
          <a:endParaRPr lang="en-US"/>
        </a:p>
      </dgm:t>
    </dgm:pt>
    <dgm:pt modelId="{939952B5-073A-4946-B61F-AC10FAE0E43D}">
      <dgm:prSet custT="1"/>
      <dgm:spPr/>
      <dgm:t>
        <a:bodyPr>
          <a:scene3d>
            <a:camera prst="orthographicFront"/>
            <a:lightRig rig="threePt" dir="t"/>
          </a:scene3d>
          <a:sp3d prstMaterial="dkEdge"/>
        </a:bodyPr>
        <a:lstStyle/>
        <a:p>
          <a:pPr rtl="0"/>
          <a:r>
            <a:rPr lang="en-US" sz="1600"/>
            <a:t>Purpose of the assessment</a:t>
          </a:r>
        </a:p>
      </dgm:t>
    </dgm:pt>
    <dgm:pt modelId="{937BA257-B523-48C2-8D3D-AA32F3D8D8CE}" type="parTrans" cxnId="{EF1B4281-4E7B-4E35-AF7A-BB25910A5F9B}">
      <dgm:prSet/>
      <dgm:spPr/>
      <dgm:t>
        <a:bodyPr/>
        <a:lstStyle/>
        <a:p>
          <a:endParaRPr lang="en-US"/>
        </a:p>
      </dgm:t>
    </dgm:pt>
    <dgm:pt modelId="{31BB7D61-0E4F-4384-BBB8-B456D43FE710}" type="sibTrans" cxnId="{EF1B4281-4E7B-4E35-AF7A-BB25910A5F9B}">
      <dgm:prSet/>
      <dgm:spPr/>
      <dgm:t>
        <a:bodyPr/>
        <a:lstStyle/>
        <a:p>
          <a:endParaRPr lang="en-US"/>
        </a:p>
      </dgm:t>
    </dgm:pt>
    <dgm:pt modelId="{6BD03FA2-DDCE-4879-B59F-EDF9531711D2}">
      <dgm:prSet/>
      <dgm:spPr/>
      <dgm:t>
        <a:bodyPr>
          <a:scene3d>
            <a:camera prst="orthographicFront"/>
            <a:lightRig rig="threePt" dir="t"/>
          </a:scene3d>
          <a:sp3d prstMaterial="dkEdge"/>
        </a:bodyPr>
        <a:lstStyle/>
        <a:p>
          <a:pPr rtl="0"/>
          <a:r>
            <a:rPr lang="en-US"/>
            <a:t>Volunteering</a:t>
          </a:r>
        </a:p>
      </dgm:t>
    </dgm:pt>
    <dgm:pt modelId="{A45C5EAC-7960-422E-9FD4-00F3E2E15942}" type="parTrans" cxnId="{B3B55F3E-9893-41CB-B1C6-8DB4EC931DD3}">
      <dgm:prSet/>
      <dgm:spPr/>
      <dgm:t>
        <a:bodyPr/>
        <a:lstStyle/>
        <a:p>
          <a:endParaRPr lang="en-US"/>
        </a:p>
      </dgm:t>
    </dgm:pt>
    <dgm:pt modelId="{756E9C35-1CEC-49DE-BB35-7641527FDFCD}" type="sibTrans" cxnId="{B3B55F3E-9893-41CB-B1C6-8DB4EC931DD3}">
      <dgm:prSet/>
      <dgm:spPr/>
      <dgm:t>
        <a:bodyPr/>
        <a:lstStyle/>
        <a:p>
          <a:endParaRPr lang="en-US"/>
        </a:p>
      </dgm:t>
    </dgm:pt>
    <dgm:pt modelId="{3107663A-91FB-4172-8EA8-7D5D763CDFC0}">
      <dgm:prSet/>
      <dgm:spPr/>
      <dgm:t>
        <a:bodyPr>
          <a:scene3d>
            <a:camera prst="orthographicFront"/>
            <a:lightRig rig="threePt" dir="t"/>
          </a:scene3d>
          <a:sp3d prstMaterial="dkEdge"/>
        </a:bodyPr>
        <a:lstStyle/>
        <a:p>
          <a:pPr rtl="0"/>
          <a:r>
            <a:rPr lang="en-US"/>
            <a:t>Flexible meetings</a:t>
          </a:r>
        </a:p>
      </dgm:t>
    </dgm:pt>
    <dgm:pt modelId="{C7D4412A-1658-4C60-B401-61981BE2726C}" type="parTrans" cxnId="{40608775-411B-4859-B5EE-E334FA1035FB}">
      <dgm:prSet/>
      <dgm:spPr/>
      <dgm:t>
        <a:bodyPr/>
        <a:lstStyle/>
        <a:p>
          <a:endParaRPr lang="en-US"/>
        </a:p>
      </dgm:t>
    </dgm:pt>
    <dgm:pt modelId="{361C9CB5-62E8-4528-B6EC-8DAE11B1CED4}" type="sibTrans" cxnId="{40608775-411B-4859-B5EE-E334FA1035FB}">
      <dgm:prSet/>
      <dgm:spPr/>
      <dgm:t>
        <a:bodyPr/>
        <a:lstStyle/>
        <a:p>
          <a:endParaRPr lang="en-US"/>
        </a:p>
      </dgm:t>
    </dgm:pt>
    <dgm:pt modelId="{0C9A37E6-E250-4151-B145-2E1BAB8E3945}">
      <dgm:prSet/>
      <dgm:spPr/>
      <dgm:t>
        <a:bodyPr>
          <a:scene3d>
            <a:camera prst="orthographicFront"/>
            <a:lightRig rig="threePt" dir="t"/>
          </a:scene3d>
          <a:sp3d prstMaterial="dkEdge"/>
        </a:bodyPr>
        <a:lstStyle/>
        <a:p>
          <a:pPr rtl="0"/>
          <a:r>
            <a:rPr lang="en-US"/>
            <a:t>Monthly meetings</a:t>
          </a:r>
        </a:p>
      </dgm:t>
    </dgm:pt>
    <dgm:pt modelId="{75568AF6-4F86-4B8F-836A-BDFA39597DFA}" type="parTrans" cxnId="{E4D05FE1-EF31-4BB5-AD0B-38469CEABE81}">
      <dgm:prSet/>
      <dgm:spPr/>
      <dgm:t>
        <a:bodyPr/>
        <a:lstStyle/>
        <a:p>
          <a:endParaRPr lang="en-US"/>
        </a:p>
      </dgm:t>
    </dgm:pt>
    <dgm:pt modelId="{B80AB46D-91E4-4A3F-8D3C-FFD571DC8A7F}" type="sibTrans" cxnId="{E4D05FE1-EF31-4BB5-AD0B-38469CEABE81}">
      <dgm:prSet/>
      <dgm:spPr/>
      <dgm:t>
        <a:bodyPr/>
        <a:lstStyle/>
        <a:p>
          <a:endParaRPr lang="en-US"/>
        </a:p>
      </dgm:t>
    </dgm:pt>
    <dgm:pt modelId="{8AF41089-138E-40C0-94A6-91FC089B1F22}">
      <dgm:prSet/>
      <dgm:spPr/>
      <dgm:t>
        <a:bodyPr>
          <a:scene3d>
            <a:camera prst="orthographicFront"/>
            <a:lightRig rig="threePt" dir="t"/>
          </a:scene3d>
          <a:sp3d prstMaterial="dkEdge"/>
        </a:bodyPr>
        <a:lstStyle/>
        <a:p>
          <a:pPr rtl="0"/>
          <a:r>
            <a:rPr lang="en-US"/>
            <a:t>Other</a:t>
          </a:r>
        </a:p>
      </dgm:t>
    </dgm:pt>
    <dgm:pt modelId="{4BFF4A85-05A1-416D-9A9A-19E7FE207F35}" type="parTrans" cxnId="{FC057907-4F78-4445-8DBE-F18A2F306C6F}">
      <dgm:prSet/>
      <dgm:spPr/>
      <dgm:t>
        <a:bodyPr/>
        <a:lstStyle/>
        <a:p>
          <a:endParaRPr lang="en-US"/>
        </a:p>
      </dgm:t>
    </dgm:pt>
    <dgm:pt modelId="{54FED1B9-8901-494B-A5BE-3E1F83B6E3A5}" type="sibTrans" cxnId="{FC057907-4F78-4445-8DBE-F18A2F306C6F}">
      <dgm:prSet/>
      <dgm:spPr/>
      <dgm:t>
        <a:bodyPr/>
        <a:lstStyle/>
        <a:p>
          <a:endParaRPr lang="en-US"/>
        </a:p>
      </dgm:t>
    </dgm:pt>
    <dgm:pt modelId="{A65ADB42-8062-41A6-ACED-C72EC7ED090B}" type="pres">
      <dgm:prSet presAssocID="{FB49EC62-6AC7-4023-BCFF-AD328830706D}" presName="linear" presStyleCnt="0">
        <dgm:presLayoutVars>
          <dgm:dir/>
          <dgm:animLvl val="lvl"/>
          <dgm:resizeHandles val="exact"/>
        </dgm:presLayoutVars>
      </dgm:prSet>
      <dgm:spPr/>
    </dgm:pt>
    <dgm:pt modelId="{1F4585BF-A2E7-4C3B-92C6-885D29DB3125}" type="pres">
      <dgm:prSet presAssocID="{52DBFDC8-20A4-43A5-92B3-F77C1AA1BD70}" presName="parentLin" presStyleCnt="0"/>
      <dgm:spPr/>
    </dgm:pt>
    <dgm:pt modelId="{81D4BA79-FE1B-46DB-BF3E-43407E236BC0}" type="pres">
      <dgm:prSet presAssocID="{52DBFDC8-20A4-43A5-92B3-F77C1AA1BD70}" presName="parentLeftMargin" presStyleLbl="node1" presStyleIdx="0" presStyleCnt="2"/>
      <dgm:spPr/>
    </dgm:pt>
    <dgm:pt modelId="{F4ED227A-449B-435A-A5AC-66844266700E}" type="pres">
      <dgm:prSet presAssocID="{52DBFDC8-20A4-43A5-92B3-F77C1AA1BD70}" presName="parentText" presStyleLbl="node1" presStyleIdx="0" presStyleCnt="2" custScaleX="142857" custScaleY="409763" custLinFactNeighborX="-56185" custLinFactNeighborY="-33314">
        <dgm:presLayoutVars>
          <dgm:chMax val="0"/>
          <dgm:bulletEnabled val="1"/>
        </dgm:presLayoutVars>
      </dgm:prSet>
      <dgm:spPr/>
    </dgm:pt>
    <dgm:pt modelId="{159C5F00-4388-4E3C-97A8-8311C6C6AA94}" type="pres">
      <dgm:prSet presAssocID="{52DBFDC8-20A4-43A5-92B3-F77C1AA1BD70}" presName="negativeSpace" presStyleCnt="0"/>
      <dgm:spPr/>
    </dgm:pt>
    <dgm:pt modelId="{18D168C5-913C-4BEE-B419-5EE225608D6F}" type="pres">
      <dgm:prSet presAssocID="{52DBFDC8-20A4-43A5-92B3-F77C1AA1BD70}" presName="childText" presStyleLbl="conFgAcc1" presStyleIdx="0" presStyleCnt="2" custScaleY="156777" custLinFactY="8042" custLinFactNeighborY="100000">
        <dgm:presLayoutVars>
          <dgm:bulletEnabled val="1"/>
        </dgm:presLayoutVars>
      </dgm:prSet>
      <dgm:spPr/>
    </dgm:pt>
    <dgm:pt modelId="{7393BDB6-C356-46F6-BB0A-2D34040F731D}" type="pres">
      <dgm:prSet presAssocID="{6536EBF0-3691-4C62-812F-85C750C7C4BB}" presName="spaceBetweenRectangles" presStyleCnt="0"/>
      <dgm:spPr/>
    </dgm:pt>
    <dgm:pt modelId="{1566E382-4F09-488D-9981-112F3B04C500}" type="pres">
      <dgm:prSet presAssocID="{1855AD93-DE96-419A-8A2B-037E81219C9B}" presName="parentLin" presStyleCnt="0"/>
      <dgm:spPr/>
    </dgm:pt>
    <dgm:pt modelId="{186A5D6E-006D-4206-8A8A-BA15E108FE90}" type="pres">
      <dgm:prSet presAssocID="{1855AD93-DE96-419A-8A2B-037E81219C9B}" presName="parentLeftMargin" presStyleLbl="node1" presStyleIdx="0" presStyleCnt="2"/>
      <dgm:spPr/>
    </dgm:pt>
    <dgm:pt modelId="{F44882BC-DDCC-4899-B504-4039B2E11C7C}" type="pres">
      <dgm:prSet presAssocID="{1855AD93-DE96-419A-8A2B-037E81219C9B}" presName="parentText" presStyleLbl="node1" presStyleIdx="1" presStyleCnt="2" custScaleX="142857" custScaleY="622760" custLinFactNeighborX="-49742" custLinFactNeighborY="-12366">
        <dgm:presLayoutVars>
          <dgm:chMax val="0"/>
          <dgm:bulletEnabled val="1"/>
        </dgm:presLayoutVars>
      </dgm:prSet>
      <dgm:spPr/>
    </dgm:pt>
    <dgm:pt modelId="{D635743A-8F2B-4C31-9584-81A2261D1FE8}" type="pres">
      <dgm:prSet presAssocID="{1855AD93-DE96-419A-8A2B-037E81219C9B}" presName="negativeSpace" presStyleCnt="0"/>
      <dgm:spPr/>
    </dgm:pt>
    <dgm:pt modelId="{4FD7B4FD-46B3-44BC-84B1-D77019B2C197}" type="pres">
      <dgm:prSet presAssocID="{1855AD93-DE96-419A-8A2B-037E81219C9B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A9976D05-E893-4CC1-B2B5-088248766B45}" srcId="{FB49EC62-6AC7-4023-BCFF-AD328830706D}" destId="{1855AD93-DE96-419A-8A2B-037E81219C9B}" srcOrd="1" destOrd="0" parTransId="{BD47AD92-6416-40F9-82E1-53711B428752}" sibTransId="{A2D2F042-A764-4D7B-BECE-6134952C5DCA}"/>
    <dgm:cxn modelId="{FC057907-4F78-4445-8DBE-F18A2F306C6F}" srcId="{1855AD93-DE96-419A-8A2B-037E81219C9B}" destId="{8AF41089-138E-40C0-94A6-91FC089B1F22}" srcOrd="3" destOrd="0" parTransId="{4BFF4A85-05A1-416D-9A9A-19E7FE207F35}" sibTransId="{54FED1B9-8901-494B-A5BE-3E1F83B6E3A5}"/>
    <dgm:cxn modelId="{1182B51B-47BE-4F1C-B333-C4E43DD73004}" srcId="{FB49EC62-6AC7-4023-BCFF-AD328830706D}" destId="{52DBFDC8-20A4-43A5-92B3-F77C1AA1BD70}" srcOrd="0" destOrd="0" parTransId="{605D67E9-B84F-4D65-A09A-8ADE05CBB451}" sibTransId="{6536EBF0-3691-4C62-812F-85C750C7C4BB}"/>
    <dgm:cxn modelId="{856F8E2F-2A64-41AA-A89C-F1C984174B9E}" type="presOf" srcId="{52DBFDC8-20A4-43A5-92B3-F77C1AA1BD70}" destId="{F4ED227A-449B-435A-A5AC-66844266700E}" srcOrd="1" destOrd="0" presId="urn:microsoft.com/office/officeart/2005/8/layout/list1"/>
    <dgm:cxn modelId="{DF0C373B-5799-4941-B275-16D45A7CCD51}" type="presOf" srcId="{1855AD93-DE96-419A-8A2B-037E81219C9B}" destId="{F44882BC-DDCC-4899-B504-4039B2E11C7C}" srcOrd="1" destOrd="0" presId="urn:microsoft.com/office/officeart/2005/8/layout/list1"/>
    <dgm:cxn modelId="{B3B55F3E-9893-41CB-B1C6-8DB4EC931DD3}" srcId="{1855AD93-DE96-419A-8A2B-037E81219C9B}" destId="{6BD03FA2-DDCE-4879-B59F-EDF9531711D2}" srcOrd="0" destOrd="0" parTransId="{A45C5EAC-7960-422E-9FD4-00F3E2E15942}" sibTransId="{756E9C35-1CEC-49DE-BB35-7641527FDFCD}"/>
    <dgm:cxn modelId="{7B3BE94C-52B5-4F4F-9AB1-C08022A3A026}" type="presOf" srcId="{939952B5-073A-4946-B61F-AC10FAE0E43D}" destId="{18D168C5-913C-4BEE-B419-5EE225608D6F}" srcOrd="0" destOrd="1" presId="urn:microsoft.com/office/officeart/2005/8/layout/list1"/>
    <dgm:cxn modelId="{40608775-411B-4859-B5EE-E334FA1035FB}" srcId="{1855AD93-DE96-419A-8A2B-037E81219C9B}" destId="{3107663A-91FB-4172-8EA8-7D5D763CDFC0}" srcOrd="1" destOrd="0" parTransId="{C7D4412A-1658-4C60-B401-61981BE2726C}" sibTransId="{361C9CB5-62E8-4528-B6EC-8DAE11B1CED4}"/>
    <dgm:cxn modelId="{EF1B4281-4E7B-4E35-AF7A-BB25910A5F9B}" srcId="{52DBFDC8-20A4-43A5-92B3-F77C1AA1BD70}" destId="{939952B5-073A-4946-B61F-AC10FAE0E43D}" srcOrd="1" destOrd="0" parTransId="{937BA257-B523-48C2-8D3D-AA32F3D8D8CE}" sibTransId="{31BB7D61-0E4F-4384-BBB8-B456D43FE710}"/>
    <dgm:cxn modelId="{09A4CA84-354C-4414-B229-D9E5021CA119}" type="presOf" srcId="{52DBFDC8-20A4-43A5-92B3-F77C1AA1BD70}" destId="{81D4BA79-FE1B-46DB-BF3E-43407E236BC0}" srcOrd="0" destOrd="0" presId="urn:microsoft.com/office/officeart/2005/8/layout/list1"/>
    <dgm:cxn modelId="{15745FBC-7813-42E2-825B-B4D285555317}" type="presOf" srcId="{6BD03FA2-DDCE-4879-B59F-EDF9531711D2}" destId="{4FD7B4FD-46B3-44BC-84B1-D77019B2C197}" srcOrd="0" destOrd="0" presId="urn:microsoft.com/office/officeart/2005/8/layout/list1"/>
    <dgm:cxn modelId="{79476AD4-1952-4ADF-B5DB-20F386FE251A}" type="presOf" srcId="{0C9A37E6-E250-4151-B145-2E1BAB8E3945}" destId="{4FD7B4FD-46B3-44BC-84B1-D77019B2C197}" srcOrd="0" destOrd="2" presId="urn:microsoft.com/office/officeart/2005/8/layout/list1"/>
    <dgm:cxn modelId="{ADF8D9D5-DE9F-42B7-B2C6-EF9172D73D36}" type="presOf" srcId="{7C5B3482-A039-4657-944A-AD42DBCDF9B4}" destId="{18D168C5-913C-4BEE-B419-5EE225608D6F}" srcOrd="0" destOrd="0" presId="urn:microsoft.com/office/officeart/2005/8/layout/list1"/>
    <dgm:cxn modelId="{5CC3D7DF-A9E6-4EF6-AFA2-7F7FA75CEFA0}" type="presOf" srcId="{FB49EC62-6AC7-4023-BCFF-AD328830706D}" destId="{A65ADB42-8062-41A6-ACED-C72EC7ED090B}" srcOrd="0" destOrd="0" presId="urn:microsoft.com/office/officeart/2005/8/layout/list1"/>
    <dgm:cxn modelId="{E4D05FE1-EF31-4BB5-AD0B-38469CEABE81}" srcId="{1855AD93-DE96-419A-8A2B-037E81219C9B}" destId="{0C9A37E6-E250-4151-B145-2E1BAB8E3945}" srcOrd="2" destOrd="0" parTransId="{75568AF6-4F86-4B8F-836A-BDFA39597DFA}" sibTransId="{B80AB46D-91E4-4A3F-8D3C-FFD571DC8A7F}"/>
    <dgm:cxn modelId="{C5FAFDE7-C979-4927-ADF3-64F673020E4B}" type="presOf" srcId="{8AF41089-138E-40C0-94A6-91FC089B1F22}" destId="{4FD7B4FD-46B3-44BC-84B1-D77019B2C197}" srcOrd="0" destOrd="3" presId="urn:microsoft.com/office/officeart/2005/8/layout/list1"/>
    <dgm:cxn modelId="{2A73C7EC-998E-4FCA-83C3-81E761C73442}" type="presOf" srcId="{1855AD93-DE96-419A-8A2B-037E81219C9B}" destId="{186A5D6E-006D-4206-8A8A-BA15E108FE90}" srcOrd="0" destOrd="0" presId="urn:microsoft.com/office/officeart/2005/8/layout/list1"/>
    <dgm:cxn modelId="{B215CDF9-5991-4E39-8FA3-EAAB99C2A13A}" srcId="{52DBFDC8-20A4-43A5-92B3-F77C1AA1BD70}" destId="{7C5B3482-A039-4657-944A-AD42DBCDF9B4}" srcOrd="0" destOrd="0" parTransId="{11028731-0432-474E-9B0B-69E0A3875483}" sibTransId="{38C9F141-53DF-4494-8F0C-B5EB2294BE4F}"/>
    <dgm:cxn modelId="{46E066FA-0BCF-4839-A18A-20A45D70EE60}" type="presOf" srcId="{3107663A-91FB-4172-8EA8-7D5D763CDFC0}" destId="{4FD7B4FD-46B3-44BC-84B1-D77019B2C197}" srcOrd="0" destOrd="1" presId="urn:microsoft.com/office/officeart/2005/8/layout/list1"/>
    <dgm:cxn modelId="{DB721C48-DDF7-43D1-A0E7-3D5174AFD17D}" type="presParOf" srcId="{A65ADB42-8062-41A6-ACED-C72EC7ED090B}" destId="{1F4585BF-A2E7-4C3B-92C6-885D29DB3125}" srcOrd="0" destOrd="0" presId="urn:microsoft.com/office/officeart/2005/8/layout/list1"/>
    <dgm:cxn modelId="{9740DFD4-F7A4-44F2-A211-4FCA7FD51E95}" type="presParOf" srcId="{1F4585BF-A2E7-4C3B-92C6-885D29DB3125}" destId="{81D4BA79-FE1B-46DB-BF3E-43407E236BC0}" srcOrd="0" destOrd="0" presId="urn:microsoft.com/office/officeart/2005/8/layout/list1"/>
    <dgm:cxn modelId="{75B9461E-B77F-41F2-AF52-4977B2D0B3E7}" type="presParOf" srcId="{1F4585BF-A2E7-4C3B-92C6-885D29DB3125}" destId="{F4ED227A-449B-435A-A5AC-66844266700E}" srcOrd="1" destOrd="0" presId="urn:microsoft.com/office/officeart/2005/8/layout/list1"/>
    <dgm:cxn modelId="{FD71BB41-1BD9-4490-A787-26D45309FD6C}" type="presParOf" srcId="{A65ADB42-8062-41A6-ACED-C72EC7ED090B}" destId="{159C5F00-4388-4E3C-97A8-8311C6C6AA94}" srcOrd="1" destOrd="0" presId="urn:microsoft.com/office/officeart/2005/8/layout/list1"/>
    <dgm:cxn modelId="{330D005D-40D1-41CE-934E-EB371C7470E3}" type="presParOf" srcId="{A65ADB42-8062-41A6-ACED-C72EC7ED090B}" destId="{18D168C5-913C-4BEE-B419-5EE225608D6F}" srcOrd="2" destOrd="0" presId="urn:microsoft.com/office/officeart/2005/8/layout/list1"/>
    <dgm:cxn modelId="{9EB2F2B8-E03A-4D8B-8333-EA37618EC4CF}" type="presParOf" srcId="{A65ADB42-8062-41A6-ACED-C72EC7ED090B}" destId="{7393BDB6-C356-46F6-BB0A-2D34040F731D}" srcOrd="3" destOrd="0" presId="urn:microsoft.com/office/officeart/2005/8/layout/list1"/>
    <dgm:cxn modelId="{E70B2863-1C38-4879-BB49-3DD6DDF8715A}" type="presParOf" srcId="{A65ADB42-8062-41A6-ACED-C72EC7ED090B}" destId="{1566E382-4F09-488D-9981-112F3B04C500}" srcOrd="4" destOrd="0" presId="urn:microsoft.com/office/officeart/2005/8/layout/list1"/>
    <dgm:cxn modelId="{DADD5DCC-1C18-49D8-B1E7-F78107979E3E}" type="presParOf" srcId="{1566E382-4F09-488D-9981-112F3B04C500}" destId="{186A5D6E-006D-4206-8A8A-BA15E108FE90}" srcOrd="0" destOrd="0" presId="urn:microsoft.com/office/officeart/2005/8/layout/list1"/>
    <dgm:cxn modelId="{BE2FF093-BFED-4CA5-92BE-AF66C332D42A}" type="presParOf" srcId="{1566E382-4F09-488D-9981-112F3B04C500}" destId="{F44882BC-DDCC-4899-B504-4039B2E11C7C}" srcOrd="1" destOrd="0" presId="urn:microsoft.com/office/officeart/2005/8/layout/list1"/>
    <dgm:cxn modelId="{E15C5E8C-8497-4B6F-8C9F-633CE91CABE6}" type="presParOf" srcId="{A65ADB42-8062-41A6-ACED-C72EC7ED090B}" destId="{D635743A-8F2B-4C31-9584-81A2261D1FE8}" srcOrd="5" destOrd="0" presId="urn:microsoft.com/office/officeart/2005/8/layout/list1"/>
    <dgm:cxn modelId="{2F15AC9E-7FAA-4AA8-95FC-DAE642491ECA}" type="presParOf" srcId="{A65ADB42-8062-41A6-ACED-C72EC7ED090B}" destId="{4FD7B4FD-46B3-44BC-84B1-D77019B2C197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B49EC62-6AC7-4023-BCFF-AD328830706D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B7E9C81-F08A-4C8B-81F1-FF2E6C81EDA0}">
      <dgm:prSet/>
      <dgm:spPr/>
      <dgm:t>
        <a:bodyPr>
          <a:scene3d>
            <a:camera prst="orthographicFront"/>
            <a:lightRig rig="threePt" dir="t"/>
          </a:scene3d>
          <a:sp3d prstMaterial="dkEdge"/>
        </a:bodyPr>
        <a:lstStyle/>
        <a:p>
          <a:pPr rtl="0"/>
          <a:r>
            <a:rPr lang="en-US"/>
            <a:t>District report card</a:t>
          </a:r>
        </a:p>
      </dgm:t>
    </dgm:pt>
    <dgm:pt modelId="{64DBB662-6DA5-4B46-8F92-CEFEFABAC61A}" type="parTrans" cxnId="{D4F2A994-CDC5-4B95-9F25-6F96E4CFF90C}">
      <dgm:prSet/>
      <dgm:spPr/>
      <dgm:t>
        <a:bodyPr/>
        <a:lstStyle/>
        <a:p>
          <a:endParaRPr lang="en-US"/>
        </a:p>
      </dgm:t>
    </dgm:pt>
    <dgm:pt modelId="{544E3BF0-664B-4489-AF79-ACFFD952D79F}" type="sibTrans" cxnId="{D4F2A994-CDC5-4B95-9F25-6F96E4CFF90C}">
      <dgm:prSet/>
      <dgm:spPr/>
      <dgm:t>
        <a:bodyPr/>
        <a:lstStyle/>
        <a:p>
          <a:endParaRPr lang="en-US"/>
        </a:p>
      </dgm:t>
    </dgm:pt>
    <dgm:pt modelId="{52DBFDC8-20A4-43A5-92B3-F77C1AA1BD70}">
      <dgm:prSet/>
      <dgm:spPr/>
      <dgm:t>
        <a:bodyPr>
          <a:scene3d>
            <a:camera prst="orthographicFront"/>
            <a:lightRig rig="threePt" dir="t"/>
          </a:scene3d>
          <a:sp3d prstMaterial="dkEdge"/>
        </a:bodyPr>
        <a:lstStyle/>
        <a:p>
          <a:pPr rtl="0"/>
          <a:r>
            <a:rPr lang="en-US"/>
            <a:t>English Learner (EL) placement</a:t>
          </a:r>
        </a:p>
      </dgm:t>
    </dgm:pt>
    <dgm:pt modelId="{605D67E9-B84F-4D65-A09A-8ADE05CBB451}" type="parTrans" cxnId="{1182B51B-47BE-4F1C-B333-C4E43DD73004}">
      <dgm:prSet/>
      <dgm:spPr/>
      <dgm:t>
        <a:bodyPr/>
        <a:lstStyle/>
        <a:p>
          <a:endParaRPr lang="en-US"/>
        </a:p>
      </dgm:t>
    </dgm:pt>
    <dgm:pt modelId="{6536EBF0-3691-4C62-812F-85C750C7C4BB}" type="sibTrans" cxnId="{1182B51B-47BE-4F1C-B333-C4E43DD73004}">
      <dgm:prSet/>
      <dgm:spPr/>
      <dgm:t>
        <a:bodyPr/>
        <a:lstStyle/>
        <a:p>
          <a:endParaRPr lang="en-US"/>
        </a:p>
      </dgm:t>
    </dgm:pt>
    <dgm:pt modelId="{914A0773-9D83-4E3D-8ADF-89B36723A988}">
      <dgm:prSet/>
      <dgm:spPr/>
      <dgm:t>
        <a:bodyPr>
          <a:scene3d>
            <a:camera prst="orthographicFront"/>
            <a:lightRig rig="threePt" dir="t"/>
          </a:scene3d>
          <a:sp3d prstMaterial="dkEdge"/>
        </a:bodyPr>
        <a:lstStyle/>
        <a:p>
          <a:pPr rtl="0"/>
          <a:r>
            <a:rPr lang="en-US"/>
            <a:t>State or District policy on student participation in mandated assessments</a:t>
          </a:r>
        </a:p>
      </dgm:t>
    </dgm:pt>
    <dgm:pt modelId="{2540228F-1EBB-42B8-B001-ED1B7A5F5D6B}" type="parTrans" cxnId="{142AB8F2-446B-4585-A85E-33B2D46B7133}">
      <dgm:prSet/>
      <dgm:spPr/>
      <dgm:t>
        <a:bodyPr/>
        <a:lstStyle/>
        <a:p>
          <a:endParaRPr lang="en-US"/>
        </a:p>
      </dgm:t>
    </dgm:pt>
    <dgm:pt modelId="{CFFAB7FC-6B2C-4F73-AB33-A2304E3868EF}" type="sibTrans" cxnId="{142AB8F2-446B-4585-A85E-33B2D46B7133}">
      <dgm:prSet/>
      <dgm:spPr/>
      <dgm:t>
        <a:bodyPr/>
        <a:lstStyle/>
        <a:p>
          <a:endParaRPr lang="en-US"/>
        </a:p>
      </dgm:t>
    </dgm:pt>
    <dgm:pt modelId="{A0CBE783-736C-4CB5-8B6F-D2F446B12BA6}">
      <dgm:prSet/>
      <dgm:spPr/>
      <dgm:t>
        <a:bodyPr>
          <a:scene3d>
            <a:camera prst="orthographicFront"/>
            <a:lightRig rig="threePt" dir="t"/>
          </a:scene3d>
          <a:sp3d prstMaterial="dkEdge"/>
        </a:bodyPr>
        <a:lstStyle/>
        <a:p>
          <a:pPr rtl="0"/>
          <a:r>
            <a:rPr lang="en-US"/>
            <a:t>Overall student achievement </a:t>
          </a:r>
        </a:p>
      </dgm:t>
    </dgm:pt>
    <dgm:pt modelId="{F3BA9345-4151-439D-9C67-9A49DCDEA092}" type="parTrans" cxnId="{D48E6725-5FE3-4794-BDA5-5E1747AA310B}">
      <dgm:prSet/>
      <dgm:spPr/>
      <dgm:t>
        <a:bodyPr/>
        <a:lstStyle/>
        <a:p>
          <a:endParaRPr lang="en-US"/>
        </a:p>
      </dgm:t>
    </dgm:pt>
    <dgm:pt modelId="{D90808A1-6313-487E-B109-BF7E6C99BE4B}" type="sibTrans" cxnId="{D48E6725-5FE3-4794-BDA5-5E1747AA310B}">
      <dgm:prSet/>
      <dgm:spPr/>
      <dgm:t>
        <a:bodyPr/>
        <a:lstStyle/>
        <a:p>
          <a:endParaRPr lang="en-US"/>
        </a:p>
      </dgm:t>
    </dgm:pt>
    <dgm:pt modelId="{BB06061C-69D1-4AC2-A48F-C2BFC313BD4D}">
      <dgm:prSet/>
      <dgm:spPr/>
      <dgm:t>
        <a:bodyPr>
          <a:scene3d>
            <a:camera prst="orthographicFront"/>
            <a:lightRig rig="threePt" dir="t"/>
          </a:scene3d>
          <a:sp3d prstMaterial="dkEdge"/>
        </a:bodyPr>
        <a:lstStyle/>
        <a:p>
          <a:pPr rtl="0"/>
          <a:r>
            <a:rPr lang="en-US"/>
            <a:t>Achievement by category</a:t>
          </a:r>
        </a:p>
      </dgm:t>
    </dgm:pt>
    <dgm:pt modelId="{3C827C38-8824-4BA9-89C1-201D1156C640}" type="parTrans" cxnId="{5A1E7889-317D-4CF4-8720-98EB98FB83B8}">
      <dgm:prSet/>
      <dgm:spPr/>
      <dgm:t>
        <a:bodyPr/>
        <a:lstStyle/>
        <a:p>
          <a:endParaRPr lang="en-US"/>
        </a:p>
      </dgm:t>
    </dgm:pt>
    <dgm:pt modelId="{D6A5E9C9-ABD2-4C96-AB86-B347EF9BBE11}" type="sibTrans" cxnId="{5A1E7889-317D-4CF4-8720-98EB98FB83B8}">
      <dgm:prSet/>
      <dgm:spPr/>
      <dgm:t>
        <a:bodyPr/>
        <a:lstStyle/>
        <a:p>
          <a:endParaRPr lang="en-US"/>
        </a:p>
      </dgm:t>
    </dgm:pt>
    <dgm:pt modelId="{5322AA7A-5A9A-44A5-AB18-749F17F99711}">
      <dgm:prSet/>
      <dgm:spPr/>
      <dgm:t>
        <a:bodyPr>
          <a:scene3d>
            <a:camera prst="orthographicFront"/>
            <a:lightRig rig="threePt" dir="t"/>
          </a:scene3d>
          <a:sp3d prstMaterial="dkEdge"/>
        </a:bodyPr>
        <a:lstStyle/>
        <a:p>
          <a:pPr rtl="0"/>
          <a:r>
            <a:rPr lang="en-US"/>
            <a:t>Graduation rates</a:t>
          </a:r>
        </a:p>
      </dgm:t>
    </dgm:pt>
    <dgm:pt modelId="{3C230FF3-8D6F-4139-A412-E74205DE5A5F}" type="parTrans" cxnId="{C671E0C7-461A-4883-88BB-7496100B8A6F}">
      <dgm:prSet/>
      <dgm:spPr/>
      <dgm:t>
        <a:bodyPr/>
        <a:lstStyle/>
        <a:p>
          <a:endParaRPr lang="en-US"/>
        </a:p>
      </dgm:t>
    </dgm:pt>
    <dgm:pt modelId="{7A4D2AE8-F726-4865-BF98-59DB2CE9620F}" type="sibTrans" cxnId="{C671E0C7-461A-4883-88BB-7496100B8A6F}">
      <dgm:prSet/>
      <dgm:spPr/>
      <dgm:t>
        <a:bodyPr/>
        <a:lstStyle/>
        <a:p>
          <a:endParaRPr lang="en-US"/>
        </a:p>
      </dgm:t>
    </dgm:pt>
    <dgm:pt modelId="{3CFE3824-66AD-4887-A265-34A716594721}">
      <dgm:prSet/>
      <dgm:spPr/>
      <dgm:t>
        <a:bodyPr>
          <a:scene3d>
            <a:camera prst="orthographicFront"/>
            <a:lightRig rig="threePt" dir="t"/>
          </a:scene3d>
          <a:sp3d prstMaterial="dkEdge"/>
        </a:bodyPr>
        <a:lstStyle/>
        <a:p>
          <a:pPr rtl="0"/>
          <a:r>
            <a:rPr lang="en-US"/>
            <a:t>District performance</a:t>
          </a:r>
        </a:p>
      </dgm:t>
    </dgm:pt>
    <dgm:pt modelId="{674FF2F3-0EA2-453F-9E13-2F35664A2D02}" type="parTrans" cxnId="{5473D30B-F71F-4A0F-94C2-8DCF79BB7DE2}">
      <dgm:prSet/>
      <dgm:spPr/>
      <dgm:t>
        <a:bodyPr/>
        <a:lstStyle/>
        <a:p>
          <a:endParaRPr lang="en-US"/>
        </a:p>
      </dgm:t>
    </dgm:pt>
    <dgm:pt modelId="{D764E368-B0F4-41C7-80F9-DE13A3E97972}" type="sibTrans" cxnId="{5473D30B-F71F-4A0F-94C2-8DCF79BB7DE2}">
      <dgm:prSet/>
      <dgm:spPr/>
      <dgm:t>
        <a:bodyPr/>
        <a:lstStyle/>
        <a:p>
          <a:endParaRPr lang="en-US"/>
        </a:p>
      </dgm:t>
    </dgm:pt>
    <dgm:pt modelId="{E5F50C5C-31E9-4F47-95CB-28BC6C1E51AC}">
      <dgm:prSet/>
      <dgm:spPr/>
      <dgm:t>
        <a:bodyPr>
          <a:scene3d>
            <a:camera prst="orthographicFront"/>
            <a:lightRig rig="threePt" dir="t"/>
          </a:scene3d>
          <a:sp3d prstMaterial="dkEdge"/>
        </a:bodyPr>
        <a:lstStyle/>
        <a:p>
          <a:pPr rtl="0"/>
          <a:r>
            <a:rPr lang="en-US"/>
            <a:t>Gender</a:t>
          </a:r>
        </a:p>
      </dgm:t>
    </dgm:pt>
    <dgm:pt modelId="{56615A8F-9C73-4938-B2EC-9782E0019348}" type="parTrans" cxnId="{A67624DD-627D-4708-8996-38A8EA4D6877}">
      <dgm:prSet/>
      <dgm:spPr/>
      <dgm:t>
        <a:bodyPr/>
        <a:lstStyle/>
        <a:p>
          <a:endParaRPr lang="en-US"/>
        </a:p>
      </dgm:t>
    </dgm:pt>
    <dgm:pt modelId="{8E14BD29-4576-4443-94CE-83F5A498F0FA}" type="sibTrans" cxnId="{A67624DD-627D-4708-8996-38A8EA4D6877}">
      <dgm:prSet/>
      <dgm:spPr/>
      <dgm:t>
        <a:bodyPr/>
        <a:lstStyle/>
        <a:p>
          <a:endParaRPr lang="en-US"/>
        </a:p>
      </dgm:t>
    </dgm:pt>
    <dgm:pt modelId="{62639FF1-E54B-4BB6-AE5D-44421BA91B04}">
      <dgm:prSet/>
      <dgm:spPr/>
      <dgm:t>
        <a:bodyPr>
          <a:scene3d>
            <a:camera prst="orthographicFront"/>
            <a:lightRig rig="threePt" dir="t"/>
          </a:scene3d>
          <a:sp3d prstMaterial="dkEdge"/>
        </a:bodyPr>
        <a:lstStyle/>
        <a:p>
          <a:pPr rtl="0"/>
          <a:r>
            <a:rPr lang="en-US"/>
            <a:t>Etc.</a:t>
          </a:r>
        </a:p>
      </dgm:t>
    </dgm:pt>
    <dgm:pt modelId="{514549A0-DFA9-4EFF-8E3D-B1B7D0C10605}" type="parTrans" cxnId="{EF7CD82D-B67E-4ED9-BE62-93B2DB0D1C14}">
      <dgm:prSet/>
      <dgm:spPr/>
      <dgm:t>
        <a:bodyPr/>
        <a:lstStyle/>
        <a:p>
          <a:endParaRPr lang="en-US"/>
        </a:p>
      </dgm:t>
    </dgm:pt>
    <dgm:pt modelId="{A0AC0149-6F6F-4CDD-B312-8FDE9F6999FD}" type="sibTrans" cxnId="{EF7CD82D-B67E-4ED9-BE62-93B2DB0D1C14}">
      <dgm:prSet/>
      <dgm:spPr/>
      <dgm:t>
        <a:bodyPr/>
        <a:lstStyle/>
        <a:p>
          <a:endParaRPr lang="en-US"/>
        </a:p>
      </dgm:t>
    </dgm:pt>
    <dgm:pt modelId="{B4D6F73A-03EF-49A9-96D7-A057B2C1A4CC}">
      <dgm:prSet/>
      <dgm:spPr/>
      <dgm:t>
        <a:bodyPr>
          <a:scene3d>
            <a:camera prst="orthographicFront"/>
            <a:lightRig rig="threePt" dir="t"/>
          </a:scene3d>
          <a:sp3d prstMaterial="dkEdge"/>
        </a:bodyPr>
        <a:lstStyle/>
        <a:p>
          <a:pPr rtl="0"/>
          <a:r>
            <a:rPr lang="en-US"/>
            <a:t>Achievement by school</a:t>
          </a:r>
        </a:p>
      </dgm:t>
    </dgm:pt>
    <dgm:pt modelId="{D7C98731-A24E-45C6-9E77-9A58167A5068}" type="parTrans" cxnId="{FCC58B56-38C3-452F-81F7-A513C12A0B58}">
      <dgm:prSet/>
      <dgm:spPr/>
      <dgm:t>
        <a:bodyPr/>
        <a:lstStyle/>
        <a:p>
          <a:endParaRPr lang="en-US"/>
        </a:p>
      </dgm:t>
    </dgm:pt>
    <dgm:pt modelId="{FE14E452-590A-43DD-AA06-8CE9ED0C700B}" type="sibTrans" cxnId="{FCC58B56-38C3-452F-81F7-A513C12A0B58}">
      <dgm:prSet/>
      <dgm:spPr/>
      <dgm:t>
        <a:bodyPr/>
        <a:lstStyle/>
        <a:p>
          <a:endParaRPr lang="en-US"/>
        </a:p>
      </dgm:t>
    </dgm:pt>
    <dgm:pt modelId="{7AB64BF6-6E3A-4A15-8920-48C49C5B80BA}" type="pres">
      <dgm:prSet presAssocID="{FB49EC62-6AC7-4023-BCFF-AD328830706D}" presName="Name0" presStyleCnt="0">
        <dgm:presLayoutVars>
          <dgm:dir/>
          <dgm:resizeHandles val="exact"/>
        </dgm:presLayoutVars>
      </dgm:prSet>
      <dgm:spPr/>
    </dgm:pt>
    <dgm:pt modelId="{7CB17AB4-05FE-4C66-8C79-141807996E34}" type="pres">
      <dgm:prSet presAssocID="{BB7E9C81-F08A-4C8B-81F1-FF2E6C81EDA0}" presName="node" presStyleLbl="node1" presStyleIdx="0" presStyleCnt="3">
        <dgm:presLayoutVars>
          <dgm:bulletEnabled val="1"/>
        </dgm:presLayoutVars>
      </dgm:prSet>
      <dgm:spPr/>
    </dgm:pt>
    <dgm:pt modelId="{DAC9EFBA-33CD-4410-955D-8BBA9623E88B}" type="pres">
      <dgm:prSet presAssocID="{544E3BF0-664B-4489-AF79-ACFFD952D79F}" presName="sibTrans" presStyleCnt="0"/>
      <dgm:spPr/>
    </dgm:pt>
    <dgm:pt modelId="{3A99D223-0132-41B9-8C45-6FAC4780E03E}" type="pres">
      <dgm:prSet presAssocID="{52DBFDC8-20A4-43A5-92B3-F77C1AA1BD70}" presName="node" presStyleLbl="node1" presStyleIdx="1" presStyleCnt="3">
        <dgm:presLayoutVars>
          <dgm:bulletEnabled val="1"/>
        </dgm:presLayoutVars>
      </dgm:prSet>
      <dgm:spPr/>
    </dgm:pt>
    <dgm:pt modelId="{BCA9D2C2-F731-4EE2-94B4-E5932FFEFBF6}" type="pres">
      <dgm:prSet presAssocID="{6536EBF0-3691-4C62-812F-85C750C7C4BB}" presName="sibTrans" presStyleCnt="0"/>
      <dgm:spPr/>
    </dgm:pt>
    <dgm:pt modelId="{12863157-58D8-468D-8F70-67A7EE54F91C}" type="pres">
      <dgm:prSet presAssocID="{914A0773-9D83-4E3D-8ADF-89B36723A988}" presName="node" presStyleLbl="node1" presStyleIdx="2" presStyleCnt="3">
        <dgm:presLayoutVars>
          <dgm:bulletEnabled val="1"/>
        </dgm:presLayoutVars>
      </dgm:prSet>
      <dgm:spPr/>
    </dgm:pt>
  </dgm:ptLst>
  <dgm:cxnLst>
    <dgm:cxn modelId="{5473D30B-F71F-4A0F-94C2-8DCF79BB7DE2}" srcId="{BB06061C-69D1-4AC2-A48F-C2BFC313BD4D}" destId="{3CFE3824-66AD-4887-A265-34A716594721}" srcOrd="1" destOrd="0" parTransId="{674FF2F3-0EA2-453F-9E13-2F35664A2D02}" sibTransId="{D764E368-B0F4-41C7-80F9-DE13A3E97972}"/>
    <dgm:cxn modelId="{1182B51B-47BE-4F1C-B333-C4E43DD73004}" srcId="{FB49EC62-6AC7-4023-BCFF-AD328830706D}" destId="{52DBFDC8-20A4-43A5-92B3-F77C1AA1BD70}" srcOrd="1" destOrd="0" parTransId="{605D67E9-B84F-4D65-A09A-8ADE05CBB451}" sibTransId="{6536EBF0-3691-4C62-812F-85C750C7C4BB}"/>
    <dgm:cxn modelId="{D48E6725-5FE3-4794-BDA5-5E1747AA310B}" srcId="{BB7E9C81-F08A-4C8B-81F1-FF2E6C81EDA0}" destId="{A0CBE783-736C-4CB5-8B6F-D2F446B12BA6}" srcOrd="0" destOrd="0" parTransId="{F3BA9345-4151-439D-9C67-9A49DCDEA092}" sibTransId="{D90808A1-6313-487E-B109-BF7E6C99BE4B}"/>
    <dgm:cxn modelId="{EF7CD82D-B67E-4ED9-BE62-93B2DB0D1C14}" srcId="{BB06061C-69D1-4AC2-A48F-C2BFC313BD4D}" destId="{62639FF1-E54B-4BB6-AE5D-44421BA91B04}" srcOrd="3" destOrd="0" parTransId="{514549A0-DFA9-4EFF-8E3D-B1B7D0C10605}" sibTransId="{A0AC0149-6F6F-4CDD-B312-8FDE9F6999FD}"/>
    <dgm:cxn modelId="{7E2C0F3B-B252-4DC9-A47E-B161DA34CBB4}" type="presOf" srcId="{E5F50C5C-31E9-4F47-95CB-28BC6C1E51AC}" destId="{7CB17AB4-05FE-4C66-8C79-141807996E34}" srcOrd="0" destOrd="5" presId="urn:microsoft.com/office/officeart/2005/8/layout/hList6"/>
    <dgm:cxn modelId="{21EC983D-EB7F-408B-9D41-7B6D8A80066D}" type="presOf" srcId="{FB49EC62-6AC7-4023-BCFF-AD328830706D}" destId="{7AB64BF6-6E3A-4A15-8920-48C49C5B80BA}" srcOrd="0" destOrd="0" presId="urn:microsoft.com/office/officeart/2005/8/layout/hList6"/>
    <dgm:cxn modelId="{C8D93749-ED27-4A65-B8AB-E91C86BA56DA}" type="presOf" srcId="{A0CBE783-736C-4CB5-8B6F-D2F446B12BA6}" destId="{7CB17AB4-05FE-4C66-8C79-141807996E34}" srcOrd="0" destOrd="1" presId="urn:microsoft.com/office/officeart/2005/8/layout/hList6"/>
    <dgm:cxn modelId="{DFE72C6E-6821-4B42-B0A7-14C3B441829F}" type="presOf" srcId="{3CFE3824-66AD-4887-A265-34A716594721}" destId="{7CB17AB4-05FE-4C66-8C79-141807996E34}" srcOrd="0" destOrd="4" presId="urn:microsoft.com/office/officeart/2005/8/layout/hList6"/>
    <dgm:cxn modelId="{D0A5806E-AA28-428B-92D6-D415077447B4}" type="presOf" srcId="{BB06061C-69D1-4AC2-A48F-C2BFC313BD4D}" destId="{7CB17AB4-05FE-4C66-8C79-141807996E34}" srcOrd="0" destOrd="2" presId="urn:microsoft.com/office/officeart/2005/8/layout/hList6"/>
    <dgm:cxn modelId="{FCC58B56-38C3-452F-81F7-A513C12A0B58}" srcId="{BB7E9C81-F08A-4C8B-81F1-FF2E6C81EDA0}" destId="{B4D6F73A-03EF-49A9-96D7-A057B2C1A4CC}" srcOrd="2" destOrd="0" parTransId="{D7C98731-A24E-45C6-9E77-9A58167A5068}" sibTransId="{FE14E452-590A-43DD-AA06-8CE9ED0C700B}"/>
    <dgm:cxn modelId="{5A1E7889-317D-4CF4-8720-98EB98FB83B8}" srcId="{BB7E9C81-F08A-4C8B-81F1-FF2E6C81EDA0}" destId="{BB06061C-69D1-4AC2-A48F-C2BFC313BD4D}" srcOrd="1" destOrd="0" parTransId="{3C827C38-8824-4BA9-89C1-201D1156C640}" sibTransId="{D6A5E9C9-ABD2-4C96-AB86-B347EF9BBE11}"/>
    <dgm:cxn modelId="{A386B691-141C-486F-AD98-F12B3F27C794}" type="presOf" srcId="{BB7E9C81-F08A-4C8B-81F1-FF2E6C81EDA0}" destId="{7CB17AB4-05FE-4C66-8C79-141807996E34}" srcOrd="0" destOrd="0" presId="urn:microsoft.com/office/officeart/2005/8/layout/hList6"/>
    <dgm:cxn modelId="{D4F2A994-CDC5-4B95-9F25-6F96E4CFF90C}" srcId="{FB49EC62-6AC7-4023-BCFF-AD328830706D}" destId="{BB7E9C81-F08A-4C8B-81F1-FF2E6C81EDA0}" srcOrd="0" destOrd="0" parTransId="{64DBB662-6DA5-4B46-8F92-CEFEFABAC61A}" sibTransId="{544E3BF0-664B-4489-AF79-ACFFD952D79F}"/>
    <dgm:cxn modelId="{EAF03FAF-84A8-4C29-BA28-B465508A22D8}" type="presOf" srcId="{B4D6F73A-03EF-49A9-96D7-A057B2C1A4CC}" destId="{7CB17AB4-05FE-4C66-8C79-141807996E34}" srcOrd="0" destOrd="7" presId="urn:microsoft.com/office/officeart/2005/8/layout/hList6"/>
    <dgm:cxn modelId="{7A15C6B7-050B-431B-833B-5CC0335614E8}" type="presOf" srcId="{52DBFDC8-20A4-43A5-92B3-F77C1AA1BD70}" destId="{3A99D223-0132-41B9-8C45-6FAC4780E03E}" srcOrd="0" destOrd="0" presId="urn:microsoft.com/office/officeart/2005/8/layout/hList6"/>
    <dgm:cxn modelId="{EC5C2CBF-FCD2-4417-AAB3-20BAE0196511}" type="presOf" srcId="{5322AA7A-5A9A-44A5-AB18-749F17F99711}" destId="{7CB17AB4-05FE-4C66-8C79-141807996E34}" srcOrd="0" destOrd="3" presId="urn:microsoft.com/office/officeart/2005/8/layout/hList6"/>
    <dgm:cxn modelId="{C671E0C7-461A-4883-88BB-7496100B8A6F}" srcId="{BB06061C-69D1-4AC2-A48F-C2BFC313BD4D}" destId="{5322AA7A-5A9A-44A5-AB18-749F17F99711}" srcOrd="0" destOrd="0" parTransId="{3C230FF3-8D6F-4139-A412-E74205DE5A5F}" sibTransId="{7A4D2AE8-F726-4865-BF98-59DB2CE9620F}"/>
    <dgm:cxn modelId="{77B0ABC9-FBCA-4F76-81CC-9D6B0677F005}" type="presOf" srcId="{914A0773-9D83-4E3D-8ADF-89B36723A988}" destId="{12863157-58D8-468D-8F70-67A7EE54F91C}" srcOrd="0" destOrd="0" presId="urn:microsoft.com/office/officeart/2005/8/layout/hList6"/>
    <dgm:cxn modelId="{A67624DD-627D-4708-8996-38A8EA4D6877}" srcId="{BB06061C-69D1-4AC2-A48F-C2BFC313BD4D}" destId="{E5F50C5C-31E9-4F47-95CB-28BC6C1E51AC}" srcOrd="2" destOrd="0" parTransId="{56615A8F-9C73-4938-B2EC-9782E0019348}" sibTransId="{8E14BD29-4576-4443-94CE-83F5A498F0FA}"/>
    <dgm:cxn modelId="{142AB8F2-446B-4585-A85E-33B2D46B7133}" srcId="{FB49EC62-6AC7-4023-BCFF-AD328830706D}" destId="{914A0773-9D83-4E3D-8ADF-89B36723A988}" srcOrd="2" destOrd="0" parTransId="{2540228F-1EBB-42B8-B001-ED1B7A5F5D6B}" sibTransId="{CFFAB7FC-6B2C-4F73-AB33-A2304E3868EF}"/>
    <dgm:cxn modelId="{0A6A5EF6-104C-4771-B9C4-71C93CF1F2A1}" type="presOf" srcId="{62639FF1-E54B-4BB6-AE5D-44421BA91B04}" destId="{7CB17AB4-05FE-4C66-8C79-141807996E34}" srcOrd="0" destOrd="6" presId="urn:microsoft.com/office/officeart/2005/8/layout/hList6"/>
    <dgm:cxn modelId="{0AD05712-6852-4A84-8AD6-FDCEFFBC08A6}" type="presParOf" srcId="{7AB64BF6-6E3A-4A15-8920-48C49C5B80BA}" destId="{7CB17AB4-05FE-4C66-8C79-141807996E34}" srcOrd="0" destOrd="0" presId="urn:microsoft.com/office/officeart/2005/8/layout/hList6"/>
    <dgm:cxn modelId="{E481BAA3-7829-4D23-8303-187FD5AB6869}" type="presParOf" srcId="{7AB64BF6-6E3A-4A15-8920-48C49C5B80BA}" destId="{DAC9EFBA-33CD-4410-955D-8BBA9623E88B}" srcOrd="1" destOrd="0" presId="urn:microsoft.com/office/officeart/2005/8/layout/hList6"/>
    <dgm:cxn modelId="{884D3614-3C1B-4FE5-9738-035C3E1FD8F0}" type="presParOf" srcId="{7AB64BF6-6E3A-4A15-8920-48C49C5B80BA}" destId="{3A99D223-0132-41B9-8C45-6FAC4780E03E}" srcOrd="2" destOrd="0" presId="urn:microsoft.com/office/officeart/2005/8/layout/hList6"/>
    <dgm:cxn modelId="{5BE60EBF-D7C4-434A-B4D2-2871A18D5928}" type="presParOf" srcId="{7AB64BF6-6E3A-4A15-8920-48C49C5B80BA}" destId="{BCA9D2C2-F731-4EE2-94B4-E5932FFEFBF6}" srcOrd="3" destOrd="0" presId="urn:microsoft.com/office/officeart/2005/8/layout/hList6"/>
    <dgm:cxn modelId="{6F8C92DC-360B-4110-B711-F2A86A8EC27E}" type="presParOf" srcId="{7AB64BF6-6E3A-4A15-8920-48C49C5B80BA}" destId="{12863157-58D8-468D-8F70-67A7EE54F91C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AE8805-6BFB-4B1E-B3E9-60D77E336BF0}">
      <dsp:nvSpPr>
        <dsp:cNvPr id="0" name=""/>
        <dsp:cNvSpPr/>
      </dsp:nvSpPr>
      <dsp:spPr>
        <a:xfrm>
          <a:off x="8481" y="0"/>
          <a:ext cx="6022173" cy="3833163"/>
        </a:xfrm>
        <a:prstGeom prst="homePlate">
          <a:avLst>
            <a:gd name="adj" fmla="val 25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2449" tIns="83820" rIns="849796" bIns="83820" numCol="1" spcCol="1270" anchor="ctr" anchorCtr="0">
          <a:noAutofit/>
        </a:bodyPr>
        <a:lstStyle/>
        <a:p>
          <a:pPr marL="0" lvl="0" indent="0" algn="ctr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kern="1200"/>
            <a:t>Schoolwide Basis - </a:t>
          </a:r>
          <a:r>
            <a:rPr lang="en-US" sz="3300" kern="1200"/>
            <a:t>Funds used to serve all students in order to increase academic achievement.</a:t>
          </a:r>
        </a:p>
      </dsp:txBody>
      <dsp:txXfrm>
        <a:off x="8481" y="0"/>
        <a:ext cx="5543028" cy="3833163"/>
      </dsp:txXfrm>
    </dsp:sp>
    <dsp:sp modelId="{2EE72D12-7C05-4793-A28F-21ABA729FE15}">
      <dsp:nvSpPr>
        <dsp:cNvPr id="0" name=""/>
        <dsp:cNvSpPr/>
      </dsp:nvSpPr>
      <dsp:spPr>
        <a:xfrm>
          <a:off x="4826221" y="0"/>
          <a:ext cx="6022173" cy="3833163"/>
        </a:xfrm>
        <a:prstGeom prst="chevron">
          <a:avLst>
            <a:gd name="adj" fmla="val 25000"/>
          </a:avLst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2449" tIns="83820" rIns="212449" bIns="83820" numCol="1" spcCol="1270" anchor="t" anchorCtr="0">
          <a:noAutofit/>
        </a:bodyPr>
        <a:lstStyle/>
        <a:p>
          <a:pPr marL="0" lvl="0" indent="0" algn="l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kern="1200"/>
            <a:t>Use of Title I funds</a:t>
          </a:r>
          <a:endParaRPr lang="en-US" sz="3300" kern="1200"/>
        </a:p>
        <a:p>
          <a:pPr marL="228600" lvl="1" indent="-228600" algn="l" defTabSz="11557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/>
            <a:t>Improve school’s entire educational program </a:t>
          </a:r>
        </a:p>
        <a:p>
          <a:pPr marL="228600" lvl="1" indent="-228600" algn="l" defTabSz="11557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/>
            <a:t>Provide additional assistance to all students who experience difficulties in meeting the State’s performance targets</a:t>
          </a:r>
        </a:p>
      </dsp:txBody>
      <dsp:txXfrm>
        <a:off x="5784512" y="0"/>
        <a:ext cx="4105591" cy="383316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5F095D-FBD3-4731-B661-422253F474B3}">
      <dsp:nvSpPr>
        <dsp:cNvPr id="0" name=""/>
        <dsp:cNvSpPr/>
      </dsp:nvSpPr>
      <dsp:spPr>
        <a:xfrm>
          <a:off x="0" y="0"/>
          <a:ext cx="10856878" cy="864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121920" rIns="213360" bIns="121920" numCol="1" spcCol="1270" anchor="ctr" anchorCtr="0">
          <a:noAutofit/>
        </a:bodyPr>
        <a:lstStyle/>
        <a:p>
          <a:pPr marL="0" lvl="0" indent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/>
            <a:t>Required Assessments for Title I</a:t>
          </a:r>
          <a:endParaRPr lang="en-US" sz="3000" kern="1200"/>
        </a:p>
      </dsp:txBody>
      <dsp:txXfrm>
        <a:off x="0" y="0"/>
        <a:ext cx="10856878" cy="864000"/>
      </dsp:txXfrm>
    </dsp:sp>
    <dsp:sp modelId="{36558B8E-07D5-4F13-B578-876F866B25DD}">
      <dsp:nvSpPr>
        <dsp:cNvPr id="0" name=""/>
        <dsp:cNvSpPr/>
      </dsp:nvSpPr>
      <dsp:spPr>
        <a:xfrm>
          <a:off x="0" y="697730"/>
          <a:ext cx="10856878" cy="403515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213360" bIns="240030" numCol="1" spcCol="1270" anchor="t" anchorCtr="0">
          <a:noAutofit/>
        </a:bodyPr>
        <a:lstStyle/>
        <a:p>
          <a:pPr marL="285750" lvl="1" indent="-285750" algn="l" defTabSz="1333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b="1" kern="1200"/>
            <a:t>State Assessments</a:t>
          </a:r>
          <a:endParaRPr lang="en-US" sz="3000" kern="1200"/>
        </a:p>
        <a:p>
          <a:pPr marL="571500" lvl="2" indent="-285750" algn="l" defTabSz="1333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/>
            <a:t>Reading (ELA) and math annually for grades 3-8 (Smarter Balanced Assessment Consortium – SBAC), Science for 5</a:t>
          </a:r>
          <a:r>
            <a:rPr lang="en-US" sz="3000" kern="1200" baseline="30000"/>
            <a:t>th</a:t>
          </a:r>
          <a:r>
            <a:rPr lang="en-US" sz="3000" kern="1200"/>
            <a:t> </a:t>
          </a:r>
        </a:p>
        <a:p>
          <a:pPr marL="285750" lvl="1" indent="-285750" algn="l" defTabSz="1333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b="1" kern="1200"/>
            <a:t>Other: </a:t>
          </a:r>
          <a:endParaRPr lang="en-US" sz="3000" kern="1200"/>
        </a:p>
        <a:p>
          <a:pPr marL="571500" lvl="2" indent="-285750" algn="l" defTabSz="1333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/>
            <a:t>Students who are English Learners (EL) have tests of English academic proficiency.</a:t>
          </a:r>
        </a:p>
        <a:p>
          <a:pPr marL="571500" lvl="2" indent="-285750" algn="l" defTabSz="1333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/>
            <a:t>Measure listening, speaking, reading, and writing skills in English (ACCESS for ELLs)</a:t>
          </a:r>
        </a:p>
      </dsp:txBody>
      <dsp:txXfrm>
        <a:off x="0" y="697730"/>
        <a:ext cx="10856878" cy="403515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196AEF-7538-469B-B8C3-9EA2529A3807}">
      <dsp:nvSpPr>
        <dsp:cNvPr id="0" name=""/>
        <dsp:cNvSpPr/>
      </dsp:nvSpPr>
      <dsp:spPr>
        <a:xfrm>
          <a:off x="5477" y="0"/>
          <a:ext cx="11206320" cy="618807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t" anchorCtr="0">
          <a:noAutofit/>
        </a:bodyPr>
        <a:lstStyle/>
        <a:p>
          <a:pPr marL="0" lvl="0" indent="0" algn="l" defTabSz="2311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/>
            <a:t>Amount of funds available for this year</a:t>
          </a:r>
        </a:p>
        <a:p>
          <a:pPr marL="285750" lvl="1" indent="-285750" algn="l" defTabSz="1822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4100" kern="1200"/>
            <a:t>$177,560</a:t>
          </a:r>
        </a:p>
        <a:p>
          <a:pPr marL="285750" lvl="1" indent="-285750" algn="l" defTabSz="1822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4100" kern="1200"/>
            <a:t>Title I budget consists of:</a:t>
          </a:r>
        </a:p>
        <a:p>
          <a:pPr marL="571500" lvl="2" indent="-285750" algn="l" defTabSz="1822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4100" kern="1200"/>
            <a:t>Assistant Principal</a:t>
          </a:r>
        </a:p>
        <a:p>
          <a:pPr marL="571500" lvl="2" indent="-285750" algn="l" defTabSz="1822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4100" kern="1200"/>
            <a:t>Communities in Schools Professional (Ms. J)</a:t>
          </a:r>
        </a:p>
        <a:p>
          <a:pPr marL="571500" lvl="2" indent="-285750" algn="l" defTabSz="1822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4100" kern="1200"/>
            <a:t>General Supplies</a:t>
          </a:r>
        </a:p>
        <a:p>
          <a:pPr marL="571500" lvl="2" indent="-285750" algn="l" defTabSz="1822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4100" kern="1200"/>
            <a:t>FACE Liason (Mrs. Celia) </a:t>
          </a:r>
        </a:p>
      </dsp:txBody>
      <dsp:txXfrm>
        <a:off x="186720" y="181243"/>
        <a:ext cx="10843834" cy="582558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328C6A-90AE-45F5-8271-30095B48CD0C}">
      <dsp:nvSpPr>
        <dsp:cNvPr id="0" name=""/>
        <dsp:cNvSpPr/>
      </dsp:nvSpPr>
      <dsp:spPr>
        <a:xfrm>
          <a:off x="0" y="0"/>
          <a:ext cx="10464800" cy="4978400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22885" rIns="288925" bIns="0" numCol="1" spcCol="1270" anchor="t" anchorCtr="0">
          <a:noAutofit/>
        </a:bodyPr>
        <a:lstStyle/>
        <a:p>
          <a:pPr marL="0" lvl="0" indent="0" algn="r" defTabSz="2889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/>
            <a:t>Governing Practices </a:t>
          </a:r>
        </a:p>
      </dsp:txBody>
      <dsp:txXfrm rot="16200000">
        <a:off x="-994664" y="994664"/>
        <a:ext cx="4082288" cy="2092960"/>
      </dsp:txXfrm>
    </dsp:sp>
    <dsp:sp modelId="{A5F6C3DB-38B8-40A4-841E-A89704F7FE44}">
      <dsp:nvSpPr>
        <dsp:cNvPr id="0" name=""/>
        <dsp:cNvSpPr/>
      </dsp:nvSpPr>
      <dsp:spPr>
        <a:xfrm>
          <a:off x="2092960" y="0"/>
          <a:ext cx="7796276" cy="4978400"/>
        </a:xfrm>
        <a:prstGeom prst="rect">
          <a:avLst/>
        </a:prstGeom>
        <a:noFill/>
        <a:ln w="12700" cap="flat" cmpd="sng" algn="in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09728" rIns="0" bIns="0" numCol="1" spcCol="1270" anchor="t" anchorCtr="0">
          <a:noAutofit/>
        </a:bodyPr>
        <a:lstStyle/>
        <a:p>
          <a:pPr marL="0" lvl="0" indent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Welcoming all families. </a:t>
          </a:r>
        </a:p>
        <a:p>
          <a:pPr marL="0" lvl="0" indent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Communicating effectively.  </a:t>
          </a:r>
        </a:p>
        <a:p>
          <a:pPr marL="0" lvl="0" indent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Supporting student well-being and academic success. </a:t>
          </a:r>
        </a:p>
        <a:p>
          <a:pPr marL="0" lvl="0" indent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Speaking up for every child.  </a:t>
          </a:r>
        </a:p>
        <a:p>
          <a:pPr marL="0" lvl="0" indent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Sharing power. </a:t>
          </a:r>
        </a:p>
        <a:p>
          <a:pPr marL="0" lvl="0" indent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Collaborating with community. </a:t>
          </a:r>
        </a:p>
        <a:p>
          <a:pPr marL="0" lvl="0" indent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Building the capacity of staff to engage families. </a:t>
          </a:r>
        </a:p>
      </dsp:txBody>
      <dsp:txXfrm>
        <a:off x="2092960" y="0"/>
        <a:ext cx="7796276" cy="49784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7092DB-968D-4F2E-AEE6-18E73EDDB000}">
      <dsp:nvSpPr>
        <dsp:cNvPr id="0" name=""/>
        <dsp:cNvSpPr/>
      </dsp:nvSpPr>
      <dsp:spPr>
        <a:xfrm>
          <a:off x="0" y="253713"/>
          <a:ext cx="11219639" cy="17985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142240" rIns="248920" bIns="142240" numCol="1" spcCol="1270" anchor="ctr" anchorCtr="0">
          <a:noAutofit/>
        </a:bodyPr>
        <a:lstStyle/>
        <a:p>
          <a:pPr marL="0" lvl="0" indent="0" algn="ctr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b="1" kern="1200"/>
            <a:t>Every Title I school must have a School-Parent Compact, developed with and approved by parents.</a:t>
          </a:r>
          <a:endParaRPr lang="en-US" sz="3500" kern="1200"/>
        </a:p>
      </dsp:txBody>
      <dsp:txXfrm>
        <a:off x="0" y="253713"/>
        <a:ext cx="11219639" cy="1798545"/>
      </dsp:txXfrm>
    </dsp:sp>
    <dsp:sp modelId="{F894832C-9F20-405E-8901-E1E79E864317}">
      <dsp:nvSpPr>
        <dsp:cNvPr id="0" name=""/>
        <dsp:cNvSpPr/>
      </dsp:nvSpPr>
      <dsp:spPr>
        <a:xfrm>
          <a:off x="0" y="2522114"/>
          <a:ext cx="11219639" cy="493504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690" tIns="186690" rIns="248920" bIns="280035" numCol="1" spcCol="1270" anchor="t" anchorCtr="0">
          <a:noAutofit/>
        </a:bodyPr>
        <a:lstStyle/>
        <a:p>
          <a:pPr marL="285750" lvl="1" indent="-285750" algn="l" defTabSz="1555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500" kern="1200"/>
            <a:t>Compacts describe how the school and parents share responsibility for student achievement.</a:t>
          </a:r>
        </a:p>
        <a:p>
          <a:pPr marL="285750" lvl="1" indent="-285750" algn="l" defTabSz="1555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500" kern="1200"/>
            <a:t>Nevada law requires the use of the Educational Involvement Accords as the school-parent compact.</a:t>
          </a:r>
        </a:p>
        <a:p>
          <a:pPr marL="285750" lvl="1" indent="-285750" algn="l" defTabSz="1555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500" kern="1200"/>
            <a:t>Elementary schools - reviewed during parent/teacher conferences</a:t>
          </a:r>
        </a:p>
        <a:p>
          <a:pPr marL="285750" lvl="1" indent="-285750" algn="l" defTabSz="1555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500" kern="1200"/>
            <a:t>Watch for the link coming soon from Mrs. Celia (FACE liaison) and Ms. J (CIS) for additional input on our programming and parent support events for this year. </a:t>
          </a:r>
        </a:p>
      </dsp:txBody>
      <dsp:txXfrm>
        <a:off x="0" y="2522114"/>
        <a:ext cx="11219639" cy="493504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D168C5-913C-4BEE-B419-5EE225608D6F}">
      <dsp:nvSpPr>
        <dsp:cNvPr id="0" name=""/>
        <dsp:cNvSpPr/>
      </dsp:nvSpPr>
      <dsp:spPr>
        <a:xfrm>
          <a:off x="0" y="2057403"/>
          <a:ext cx="3653055" cy="151117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83518" tIns="354076" rIns="283518" bIns="113792" numCol="1" spcCol="1270" anchor="t" anchorCtr="0">
          <a:noAutofit/>
          <a:scene3d>
            <a:camera prst="orthographicFront"/>
            <a:lightRig rig="threePt" dir="t"/>
          </a:scene3d>
          <a:sp3d prstMaterial="dkEdge"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Subject matter assessed</a:t>
          </a: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Purpose of the assessment</a:t>
          </a:r>
        </a:p>
      </dsp:txBody>
      <dsp:txXfrm>
        <a:off x="0" y="2057403"/>
        <a:ext cx="3653055" cy="1511173"/>
      </dsp:txXfrm>
    </dsp:sp>
    <dsp:sp modelId="{F4ED227A-449B-435A-A5AC-66844266700E}">
      <dsp:nvSpPr>
        <dsp:cNvPr id="0" name=""/>
        <dsp:cNvSpPr/>
      </dsp:nvSpPr>
      <dsp:spPr>
        <a:xfrm>
          <a:off x="76199" y="0"/>
          <a:ext cx="3478247" cy="2056354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6654" tIns="0" rIns="96654" bIns="0" numCol="1" spcCol="1270" anchor="ctr" anchorCtr="0">
          <a:noAutofit/>
          <a:scene3d>
            <a:camera prst="orthographicFront"/>
            <a:lightRig rig="threePt" dir="t"/>
          </a:scene3d>
          <a:sp3d prstMaterial="dkEdge"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Information on State and local assessments</a:t>
          </a:r>
        </a:p>
      </dsp:txBody>
      <dsp:txXfrm>
        <a:off x="176582" y="100383"/>
        <a:ext cx="3277481" cy="1855588"/>
      </dsp:txXfrm>
    </dsp:sp>
    <dsp:sp modelId="{4FD7B4FD-46B3-44BC-84B1-D77019B2C197}">
      <dsp:nvSpPr>
        <dsp:cNvPr id="0" name=""/>
        <dsp:cNvSpPr/>
      </dsp:nvSpPr>
      <dsp:spPr>
        <a:xfrm>
          <a:off x="0" y="6365398"/>
          <a:ext cx="3653055" cy="15529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83518" tIns="354076" rIns="283518" bIns="120904" numCol="1" spcCol="1270" anchor="t" anchorCtr="0">
          <a:noAutofit/>
          <a:scene3d>
            <a:camera prst="orthographicFront"/>
            <a:lightRig rig="threePt" dir="t"/>
          </a:scene3d>
          <a:sp3d prstMaterial="dkEdge"/>
        </a:bodyPr>
        <a:lstStyle/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Volunteering</a:t>
          </a:r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Flexible meetings</a:t>
          </a:r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Monthly meetings</a:t>
          </a:r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Other</a:t>
          </a:r>
        </a:p>
      </dsp:txBody>
      <dsp:txXfrm>
        <a:off x="0" y="6365398"/>
        <a:ext cx="3653055" cy="1552950"/>
      </dsp:txXfrm>
    </dsp:sp>
    <dsp:sp modelId="{F44882BC-DDCC-4899-B504-4039B2E11C7C}">
      <dsp:nvSpPr>
        <dsp:cNvPr id="0" name=""/>
        <dsp:cNvSpPr/>
      </dsp:nvSpPr>
      <dsp:spPr>
        <a:xfrm>
          <a:off x="87404" y="3429002"/>
          <a:ext cx="3478247" cy="3125258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6654" tIns="0" rIns="96654" bIns="0" numCol="1" spcCol="1270" anchor="ctr" anchorCtr="0">
          <a:noAutofit/>
          <a:scene3d>
            <a:camera prst="orthographicFront"/>
            <a:lightRig rig="threePt" dir="t"/>
          </a:scene3d>
          <a:sp3d prstMaterial="dkEdge"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Right of parents to become involved in the school’s programs and how to do so</a:t>
          </a:r>
        </a:p>
      </dsp:txBody>
      <dsp:txXfrm>
        <a:off x="239967" y="3581565"/>
        <a:ext cx="3173121" cy="282013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B17AB4-05FE-4C66-8C79-141807996E34}">
      <dsp:nvSpPr>
        <dsp:cNvPr id="0" name=""/>
        <dsp:cNvSpPr/>
      </dsp:nvSpPr>
      <dsp:spPr>
        <a:xfrm rot="16200000">
          <a:off x="-831223" y="832549"/>
          <a:ext cx="5110885" cy="3445786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0" rIns="172393" bIns="0" numCol="1" spcCol="1270" anchor="t" anchorCtr="0">
          <a:noAutofit/>
          <a:scene3d>
            <a:camera prst="orthographicFront"/>
            <a:lightRig rig="threePt" dir="t"/>
          </a:scene3d>
          <a:sp3d prstMaterial="dkEdge"/>
        </a:bodyPr>
        <a:lstStyle/>
        <a:p>
          <a:pPr marL="0" lvl="0" indent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District report card</a:t>
          </a:r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/>
            <a:t>Overall student achievement </a:t>
          </a:r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/>
            <a:t>Achievement by category</a:t>
          </a:r>
        </a:p>
        <a:p>
          <a:pPr marL="457200" lvl="2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/>
            <a:t>Graduation rates</a:t>
          </a:r>
        </a:p>
        <a:p>
          <a:pPr marL="457200" lvl="2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/>
            <a:t>District performance</a:t>
          </a:r>
        </a:p>
        <a:p>
          <a:pPr marL="457200" lvl="2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/>
            <a:t>Gender</a:t>
          </a:r>
        </a:p>
        <a:p>
          <a:pPr marL="457200" lvl="2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/>
            <a:t>Etc.</a:t>
          </a:r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/>
            <a:t>Achievement by school</a:t>
          </a:r>
        </a:p>
      </dsp:txBody>
      <dsp:txXfrm rot="5400000">
        <a:off x="1327" y="1022176"/>
        <a:ext cx="3445786" cy="3066531"/>
      </dsp:txXfrm>
    </dsp:sp>
    <dsp:sp modelId="{3A99D223-0132-41B9-8C45-6FAC4780E03E}">
      <dsp:nvSpPr>
        <dsp:cNvPr id="0" name=""/>
        <dsp:cNvSpPr/>
      </dsp:nvSpPr>
      <dsp:spPr>
        <a:xfrm rot="16200000">
          <a:off x="2872996" y="832549"/>
          <a:ext cx="5110885" cy="3445786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0" rIns="172393" bIns="0" numCol="1" spcCol="1270" anchor="ctr" anchorCtr="0">
          <a:noAutofit/>
          <a:scene3d>
            <a:camera prst="orthographicFront"/>
            <a:lightRig rig="threePt" dir="t"/>
          </a:scene3d>
          <a:sp3d prstMaterial="dkEdge"/>
        </a:bodyPr>
        <a:lstStyle/>
        <a:p>
          <a:pPr marL="0" lvl="0" indent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English Learner (EL) placement</a:t>
          </a:r>
        </a:p>
      </dsp:txBody>
      <dsp:txXfrm rot="5400000">
        <a:off x="3705546" y="1022176"/>
        <a:ext cx="3445786" cy="3066531"/>
      </dsp:txXfrm>
    </dsp:sp>
    <dsp:sp modelId="{12863157-58D8-468D-8F70-67A7EE54F91C}">
      <dsp:nvSpPr>
        <dsp:cNvPr id="0" name=""/>
        <dsp:cNvSpPr/>
      </dsp:nvSpPr>
      <dsp:spPr>
        <a:xfrm rot="16200000">
          <a:off x="6577216" y="832549"/>
          <a:ext cx="5110885" cy="3445786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0" rIns="172393" bIns="0" numCol="1" spcCol="1270" anchor="ctr" anchorCtr="0">
          <a:noAutofit/>
          <a:scene3d>
            <a:camera prst="orthographicFront"/>
            <a:lightRig rig="threePt" dir="t"/>
          </a:scene3d>
          <a:sp3d prstMaterial="dkEdge"/>
        </a:bodyPr>
        <a:lstStyle/>
        <a:p>
          <a:pPr marL="0" lvl="0" indent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State or District policy on student participation in mandated assessments</a:t>
          </a:r>
        </a:p>
      </dsp:txBody>
      <dsp:txXfrm rot="5400000">
        <a:off x="7409766" y="1022176"/>
        <a:ext cx="3445786" cy="30665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Chalkboard" pitchFamily="-106" charset="0"/>
                <a:ea typeface="ヒラギノ角ゴ ProN W3" pitchFamily="-106" charset="-128"/>
                <a:cs typeface="+mn-cs"/>
                <a:sym typeface="Chalkboard" pitchFamily="-10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halkboard" pitchFamily="-106" charset="0"/>
                <a:ea typeface="ヒラギノ角ゴ ProN W3" pitchFamily="-106" charset="-128"/>
                <a:cs typeface="+mn-cs"/>
                <a:sym typeface="Chalkboard" pitchFamily="-106" charset="0"/>
              </a:defRPr>
            </a:lvl1pPr>
          </a:lstStyle>
          <a:p>
            <a:pPr>
              <a:defRPr/>
            </a:pPr>
            <a:fld id="{380A032F-FBD8-45A3-8017-24C32B441972}" type="datetime1">
              <a:rPr lang="en-US"/>
              <a:pPr>
                <a:defRPr/>
              </a:pPr>
              <a:t>9/8/2020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Chalkboard" pitchFamily="-106" charset="0"/>
                <a:ea typeface="ヒラギノ角ゴ ProN W3" pitchFamily="-106" charset="-128"/>
                <a:cs typeface="+mn-cs"/>
                <a:sym typeface="Chalkboard" pitchFamily="-10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halkboard" pitchFamily="-106" charset="0"/>
                <a:ea typeface="ヒラギノ角ゴ ProN W3" pitchFamily="-106" charset="-128"/>
                <a:cs typeface="+mn-cs"/>
                <a:sym typeface="Chalkboard" pitchFamily="-106" charset="0"/>
              </a:defRPr>
            </a:lvl1pPr>
          </a:lstStyle>
          <a:p>
            <a:pPr>
              <a:defRPr/>
            </a:pPr>
            <a:fld id="{8BA8188E-97A2-46E7-8C6D-96CEF74BA6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5362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ＭＳ Ｐゴシック" pitchFamily="-106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BFBFED-AD45-494F-9679-CCEE40BFEF3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1521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Purpose of</a:t>
            </a:r>
            <a:r>
              <a:rPr lang="en-US" baseline="0"/>
              <a:t> Title 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A8188E-97A2-46E7-8C6D-96CEF74BA69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8066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To</a:t>
            </a:r>
            <a:r>
              <a:rPr lang="en-US" baseline="0"/>
              <a:t> be a “schoolwide” school the school must have a free/reduced lunch count of at least 40%, collect and analyze data that affects student achievement, and must develop a comprehensive site plan (School Performancy Plan) and annually review its effectiveness.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A8188E-97A2-46E7-8C6D-96CEF74BA69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924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These are required by Title I;</a:t>
            </a:r>
            <a:r>
              <a:rPr lang="en-US" baseline="0"/>
              <a:t> list does not include all the state-law-required assessments, i.e., MAP for NVKR, etc.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A8188E-97A2-46E7-8C6D-96CEF74BA69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7506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/>
              <a:t>Washington</a:t>
            </a:r>
            <a:r>
              <a:rPr lang="en-US" baseline="0"/>
              <a:t> School would receive a higher amount of Title I funds as it has the largest percentage of students receiving free/reduced lunch. Lincoln and Obama would not be eligible to receive schoolwide Title I funds as their FRL rates are too low. (For your own information: Rate when schools can become eligibile to receive schoolwide funds is 40%, WCSD funds down to high 58% percent.) </a:t>
            </a:r>
            <a:endParaRPr lang="en-US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F7A61A0-90AB-4283-9BBD-B77AAE1F6DE1}" type="slidenum">
              <a:rPr lang="en-US" smtClean="0">
                <a:latin typeface="Chalkboard"/>
                <a:ea typeface="ヒラギノ角ゴ ProN W3"/>
                <a:cs typeface="ヒラギノ角ゴ ProN W3"/>
                <a:sym typeface="Chalkboard"/>
              </a:rPr>
              <a:pPr/>
              <a:t>14</a:t>
            </a:fld>
            <a:endParaRPr lang="en-US">
              <a:latin typeface="Chalkboard"/>
              <a:ea typeface="ヒラギノ角ゴ ProN W3"/>
              <a:cs typeface="ヒラギノ角ゴ ProN W3"/>
              <a:sym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23762447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/>
              <a:t>Tailor</a:t>
            </a:r>
            <a:r>
              <a:rPr lang="en-US" baseline="0"/>
              <a:t> this to your school. Can also show parents how to get to School Performance Plan Budget page. </a:t>
            </a:r>
            <a:endParaRPr lang="en-US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F7A61A0-90AB-4283-9BBD-B77AAE1F6DE1}" type="slidenum">
              <a:rPr lang="en-US" smtClean="0">
                <a:latin typeface="Chalkboard"/>
                <a:ea typeface="ヒラギノ角ゴ ProN W3"/>
                <a:cs typeface="ヒラギノ角ゴ ProN W3"/>
                <a:sym typeface="Chalkboard"/>
              </a:rPr>
              <a:pPr/>
              <a:t>15</a:t>
            </a:fld>
            <a:endParaRPr lang="en-US">
              <a:latin typeface="Chalkboard"/>
              <a:ea typeface="ヒラギノ角ゴ ProN W3"/>
              <a:cs typeface="ヒラギノ角ゴ ProN W3"/>
              <a:sym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35293716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1. Parents and families are active participants in the life of the school, feel welcome, valued and connected to each other.</a:t>
            </a:r>
          </a:p>
          <a:p>
            <a:r>
              <a:rPr lang="en-US"/>
              <a:t>2. Families and staff engage in regular, authentic, two-way, meaningful communication about student learning.</a:t>
            </a:r>
          </a:p>
          <a:p>
            <a:r>
              <a:rPr lang="en-US"/>
              <a:t>3. Families and school staff collaborate to support student learning and healthy development both at home and at school.</a:t>
            </a:r>
          </a:p>
          <a:p>
            <a:r>
              <a:rPr lang="en-US"/>
              <a:t>4.</a:t>
            </a:r>
            <a:r>
              <a:rPr lang="en-US" baseline="0"/>
              <a:t> </a:t>
            </a:r>
            <a:r>
              <a:rPr lang="en-US"/>
              <a:t>Families are empowered to be advocates for their own and other children , ensuring that students are provided equitable access to learning opportunities.</a:t>
            </a:r>
          </a:p>
          <a:p>
            <a:r>
              <a:rPr lang="en-US"/>
              <a:t>5. Families and school staff are equal partners in decisions that affect children and families.</a:t>
            </a:r>
          </a:p>
          <a:p>
            <a:r>
              <a:rPr lang="en-US"/>
              <a:t>6. Families and school staff collaborate with community members to connect students, families, and staff to expanded learning opportunities, community services, and civic participation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7. Staff have access to professional learning opportunities that increase their cultural competency and provide practical, research-based strategies that improve their ability to effectively partner with families.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A8188E-97A2-46E7-8C6D-96CEF74BA691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4286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Besides</a:t>
            </a:r>
            <a:r>
              <a:rPr lang="en-US" baseline="0"/>
              <a:t> the information provided in the previous slides, parents can request information on any of these items and the school has to provide it in a timely manner. Report cards quarterly. Information on State and Local Assessments – parents can request more information on state and local assessments, i.e., practice tests, MAP, Brigrance, ACT, etc. What the participation policy is…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A8188E-97A2-46E7-8C6D-96CEF74BA691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314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These</a:t>
            </a:r>
            <a:r>
              <a:rPr lang="en-US" baseline="0"/>
              <a:t> are items not specifically stated in previous slides.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A8188E-97A2-46E7-8C6D-96CEF74BA69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994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2934208" y="897333"/>
            <a:ext cx="7438746" cy="7437120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0424" y="1562152"/>
            <a:ext cx="11006313" cy="6250650"/>
          </a:xfrm>
        </p:spPr>
        <p:txBody>
          <a:bodyPr anchor="ctr">
            <a:noAutofit/>
          </a:bodyPr>
          <a:lstStyle>
            <a:lvl1pPr algn="ctr">
              <a:defRPr sz="10667" spc="853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62715" y="8503747"/>
            <a:ext cx="8581732" cy="1055686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133" b="1" i="0" cap="all" spc="427" baseline="0">
                <a:solidFill>
                  <a:schemeClr val="tx2"/>
                </a:solidFill>
              </a:defRPr>
            </a:lvl1pPr>
            <a:lvl2pPr marL="487672" indent="0" algn="ctr">
              <a:buNone/>
              <a:defRPr sz="2133"/>
            </a:lvl2pPr>
            <a:lvl3pPr marL="975345" indent="0" algn="ctr">
              <a:buNone/>
              <a:defRPr sz="1920"/>
            </a:lvl3pPr>
            <a:lvl4pPr marL="1463017" indent="0" algn="ctr">
              <a:buNone/>
              <a:defRPr sz="1707"/>
            </a:lvl4pPr>
            <a:lvl5pPr marL="1950690" indent="0" algn="ctr">
              <a:buNone/>
              <a:defRPr sz="1707"/>
            </a:lvl5pPr>
            <a:lvl6pPr marL="2438362" indent="0" algn="ctr">
              <a:buNone/>
              <a:defRPr sz="1707"/>
            </a:lvl6pPr>
            <a:lvl7pPr marL="2926034" indent="0" algn="ctr">
              <a:buNone/>
              <a:defRPr sz="1707"/>
            </a:lvl7pPr>
            <a:lvl8pPr marL="3413707" indent="0" algn="ctr">
              <a:buNone/>
              <a:defRPr sz="1707"/>
            </a:lvl8pPr>
            <a:lvl9pPr marL="3901379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50424" y="9067633"/>
            <a:ext cx="2485038" cy="495590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smtClean="0"/>
              <a:pPr/>
              <a:t>9/8/2020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59021" y="9067632"/>
            <a:ext cx="4389120" cy="491799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71700" y="9067632"/>
            <a:ext cx="2485038" cy="491799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302362" cy="9753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left edge border"/>
          <p:cNvSpPr/>
          <p:nvPr/>
        </p:nvSpPr>
        <p:spPr>
          <a:xfrm>
            <a:off x="0" y="0"/>
            <a:ext cx="302362" cy="9753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50716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197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08940" y="543838"/>
            <a:ext cx="2520078" cy="796501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41119" y="543838"/>
            <a:ext cx="8262424" cy="796501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6009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7B645-9E4E-46D0-9BA1-9705CC2C4C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ECDD3E-FDB5-46D8-8976-935DDFE706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77477A-2F45-412F-B74E-EBEB7B590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9/8/2020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CB2812-09AE-4EE8-B227-0A8D33911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4C5FE-297C-4D68-B4C8-2778CA745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276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A84AF-6F5A-492A-9757-AA4E4F2A6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C33160-BCF0-4477-A3FE-37783E6270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1A4A7-A577-44A8-937B-1925E521D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19E60B-E01B-44E3-8B68-DAF3CBE2E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974D6E-07FE-449A-B01C-23E98C734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3271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FD799-E490-4FC0-ACDB-F6BDAEBF8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AF295A-DF2B-44A6-8E3D-0D01460A31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C60AA7-FCE3-4A37-91CD-EC98F162B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9/8/2020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95181D-BD99-4975-9AF0-6AA625CF4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E2BE9C-726E-4D2C-8572-E240D4D7D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6842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84EC-2A64-4530-B0AD-4F1D20D5E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306104-CB73-4D0C-99F6-8551942E1A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2EDAF3-8333-45F5-9A5D-F16E4B4B8A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04822D-0D83-4328-B776-B3CF4C5EE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BAC55C-2A58-4535-B1CC-B02771F8A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129E5D-2EC9-481C-993B-083348B38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9089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7DA09-229B-4172-B586-5E3CFF0DE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C66BF1-9D76-4D1E-A5C5-D666090F9B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ECD33D-4A10-4B3C-B9F5-5773BD5F67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3CACBB-A886-490C-806D-93DCD648C1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3087D5-1E8C-4005-AE66-4450CD9117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BF899B-C999-4176-AE6B-379F4CC01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D8B52E-F955-41E0-B3F2-74F8A68B4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F4DFE9-FEE2-48BB-8C54-B840A6048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3290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0D9AD-C947-4A35-B5ED-68A447060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08A8A2-5EF3-4F1D-988C-E70CD79E9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98C12E-4DFD-4FEE-8CFF-8E1AB97F6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64B73B-1E3E-4FEF-A556-E6AE0BAFA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9809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9D1E0E-6BB0-4954-9EAA-1F4349071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CA031E-153E-4F01-BDED-AA206061D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10CD1C-DB93-4A95-922B-1BC00B7CA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9797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554AC-05D5-4C38-B7D0-376CC2D1D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C42DF1-1ED5-4026-B7FF-2D3DCF613C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D29B0C-8852-448E-94E4-29428DD6B7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4E9316-107B-4C57-A237-45394AF7C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305807-C5B9-4151-8A3C-9606D6BCC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5FD5C1-03B2-4F26-854A-FE613E19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3513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8336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5306B-5A6D-4CC0-9237-24502071C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DB2BBE-3FFB-4BA2-94E0-3353FBA38D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C5A05E-18DB-42B4-8B88-B038C2B2E8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49932F-C904-46B8-B483-2EBCC9EE5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2B21E5-C964-4C6A-8F23-AED3AA5E8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DD00C7-A667-40E7-BE61-091C3EC91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27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E3992-A988-44CC-BEAE-2610F4F0B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44B340-EE07-4D31-A03A-4B1BAF3B6C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7603BF-21FC-4DF5-9D1A-C1466930F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6D609C-60E4-46EE-9AE4-BA2C6B964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A507A4-AB2F-4620-A61B-E0A8129DB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6123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852E90-CE90-4CF9-9E15-92A828986C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D87FB5-9F2D-4129-BDAD-6CDF5816D0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560703-7AAF-4B01-A776-C25B94D25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75F1C6-7D79-45F9-9A88-A8BF274A1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3C5267-51DB-4D17-A12D-EAF42C8F4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4912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7B645-9E4E-46D0-9BA1-9705CC2C4C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ECDD3E-FDB5-46D8-8976-935DDFE706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77477A-2F45-412F-B74E-EBEB7B590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9/8/2020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CB2812-09AE-4EE8-B227-0A8D33911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4C5FE-297C-4D68-B4C8-2778CA745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4541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A84AF-6F5A-492A-9757-AA4E4F2A6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C33160-BCF0-4477-A3FE-37783E6270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1A4A7-A577-44A8-937B-1925E521D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19E60B-E01B-44E3-8B68-DAF3CBE2E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974D6E-07FE-449A-B01C-23E98C734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7764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FD799-E490-4FC0-ACDB-F6BDAEBF8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AF295A-DF2B-44A6-8E3D-0D01460A31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C60AA7-FCE3-4A37-91CD-EC98F162B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9/8/2020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95181D-BD99-4975-9AF0-6AA625CF4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E2BE9C-726E-4D2C-8572-E240D4D7D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1975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84EC-2A64-4530-B0AD-4F1D20D5E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306104-CB73-4D0C-99F6-8551942E1A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2EDAF3-8333-45F5-9A5D-F16E4B4B8A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04822D-0D83-4328-B776-B3CF4C5EE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BAC55C-2A58-4535-B1CC-B02771F8A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129E5D-2EC9-481C-993B-083348B38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2114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7DA09-229B-4172-B586-5E3CFF0DE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C66BF1-9D76-4D1E-A5C5-D666090F9B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ECD33D-4A10-4B3C-B9F5-5773BD5F67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3CACBB-A886-490C-806D-93DCD648C1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3087D5-1E8C-4005-AE66-4450CD9117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BF899B-C999-4176-AE6B-379F4CC01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D8B52E-F955-41E0-B3F2-74F8A68B4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F4DFE9-FEE2-48BB-8C54-B840A6048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6377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0D9AD-C947-4A35-B5ED-68A447060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08A8A2-5EF3-4F1D-988C-E70CD79E9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98C12E-4DFD-4FEE-8CFF-8E1AB97F6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64B73B-1E3E-4FEF-A556-E6AE0BAFA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6600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9D1E0E-6BB0-4954-9EAA-1F4349071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CA031E-153E-4F01-BDED-AA206061D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10CD1C-DB93-4A95-922B-1BC00B7CA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657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1" y="0"/>
            <a:ext cx="3002281" cy="9753600"/>
          </a:xfrm>
          <a:custGeom>
            <a:avLst/>
            <a:gdLst/>
            <a:ahLst/>
            <a:cxnLst/>
            <a:rect l="0" t="0" r="r" b="b"/>
            <a:pathLst>
              <a:path w="1773" h="4320">
                <a:moveTo>
                  <a:pt x="0" y="0"/>
                </a:moveTo>
                <a:lnTo>
                  <a:pt x="891" y="0"/>
                </a:lnTo>
                <a:lnTo>
                  <a:pt x="906" y="56"/>
                </a:lnTo>
                <a:lnTo>
                  <a:pt x="921" y="111"/>
                </a:lnTo>
                <a:lnTo>
                  <a:pt x="938" y="165"/>
                </a:lnTo>
                <a:lnTo>
                  <a:pt x="957" y="217"/>
                </a:lnTo>
                <a:lnTo>
                  <a:pt x="980" y="266"/>
                </a:lnTo>
                <a:lnTo>
                  <a:pt x="1007" y="312"/>
                </a:lnTo>
                <a:lnTo>
                  <a:pt x="1036" y="351"/>
                </a:lnTo>
                <a:lnTo>
                  <a:pt x="1069" y="387"/>
                </a:lnTo>
                <a:lnTo>
                  <a:pt x="1105" y="422"/>
                </a:lnTo>
                <a:lnTo>
                  <a:pt x="1145" y="456"/>
                </a:lnTo>
                <a:lnTo>
                  <a:pt x="1185" y="487"/>
                </a:lnTo>
                <a:lnTo>
                  <a:pt x="1227" y="520"/>
                </a:lnTo>
                <a:lnTo>
                  <a:pt x="1270" y="551"/>
                </a:lnTo>
                <a:lnTo>
                  <a:pt x="1311" y="584"/>
                </a:lnTo>
                <a:lnTo>
                  <a:pt x="1352" y="617"/>
                </a:lnTo>
                <a:lnTo>
                  <a:pt x="1390" y="651"/>
                </a:lnTo>
                <a:lnTo>
                  <a:pt x="1425" y="687"/>
                </a:lnTo>
                <a:lnTo>
                  <a:pt x="1456" y="725"/>
                </a:lnTo>
                <a:lnTo>
                  <a:pt x="1484" y="765"/>
                </a:lnTo>
                <a:lnTo>
                  <a:pt x="1505" y="808"/>
                </a:lnTo>
                <a:lnTo>
                  <a:pt x="1521" y="856"/>
                </a:lnTo>
                <a:lnTo>
                  <a:pt x="1530" y="907"/>
                </a:lnTo>
                <a:lnTo>
                  <a:pt x="1534" y="960"/>
                </a:lnTo>
                <a:lnTo>
                  <a:pt x="1534" y="1013"/>
                </a:lnTo>
                <a:lnTo>
                  <a:pt x="1530" y="1068"/>
                </a:lnTo>
                <a:lnTo>
                  <a:pt x="1523" y="1125"/>
                </a:lnTo>
                <a:lnTo>
                  <a:pt x="1515" y="1181"/>
                </a:lnTo>
                <a:lnTo>
                  <a:pt x="1508" y="1237"/>
                </a:lnTo>
                <a:lnTo>
                  <a:pt x="1501" y="1293"/>
                </a:lnTo>
                <a:lnTo>
                  <a:pt x="1496" y="1350"/>
                </a:lnTo>
                <a:lnTo>
                  <a:pt x="1494" y="1405"/>
                </a:lnTo>
                <a:lnTo>
                  <a:pt x="1497" y="1458"/>
                </a:lnTo>
                <a:lnTo>
                  <a:pt x="1504" y="1511"/>
                </a:lnTo>
                <a:lnTo>
                  <a:pt x="1517" y="1560"/>
                </a:lnTo>
                <a:lnTo>
                  <a:pt x="1535" y="1610"/>
                </a:lnTo>
                <a:lnTo>
                  <a:pt x="1557" y="1659"/>
                </a:lnTo>
                <a:lnTo>
                  <a:pt x="1583" y="1708"/>
                </a:lnTo>
                <a:lnTo>
                  <a:pt x="1611" y="1757"/>
                </a:lnTo>
                <a:lnTo>
                  <a:pt x="1640" y="1807"/>
                </a:lnTo>
                <a:lnTo>
                  <a:pt x="1669" y="1855"/>
                </a:lnTo>
                <a:lnTo>
                  <a:pt x="1696" y="1905"/>
                </a:lnTo>
                <a:lnTo>
                  <a:pt x="1721" y="1954"/>
                </a:lnTo>
                <a:lnTo>
                  <a:pt x="1742" y="2006"/>
                </a:lnTo>
                <a:lnTo>
                  <a:pt x="1759" y="2057"/>
                </a:lnTo>
                <a:lnTo>
                  <a:pt x="1769" y="2108"/>
                </a:lnTo>
                <a:lnTo>
                  <a:pt x="1773" y="2160"/>
                </a:lnTo>
                <a:lnTo>
                  <a:pt x="1769" y="2212"/>
                </a:lnTo>
                <a:lnTo>
                  <a:pt x="1759" y="2263"/>
                </a:lnTo>
                <a:lnTo>
                  <a:pt x="1742" y="2314"/>
                </a:lnTo>
                <a:lnTo>
                  <a:pt x="1721" y="2366"/>
                </a:lnTo>
                <a:lnTo>
                  <a:pt x="1696" y="2415"/>
                </a:lnTo>
                <a:lnTo>
                  <a:pt x="1669" y="2465"/>
                </a:lnTo>
                <a:lnTo>
                  <a:pt x="1640" y="2513"/>
                </a:lnTo>
                <a:lnTo>
                  <a:pt x="1611" y="2563"/>
                </a:lnTo>
                <a:lnTo>
                  <a:pt x="1583" y="2612"/>
                </a:lnTo>
                <a:lnTo>
                  <a:pt x="1557" y="2661"/>
                </a:lnTo>
                <a:lnTo>
                  <a:pt x="1535" y="2710"/>
                </a:lnTo>
                <a:lnTo>
                  <a:pt x="1517" y="2760"/>
                </a:lnTo>
                <a:lnTo>
                  <a:pt x="1504" y="2809"/>
                </a:lnTo>
                <a:lnTo>
                  <a:pt x="1497" y="2862"/>
                </a:lnTo>
                <a:lnTo>
                  <a:pt x="1494" y="2915"/>
                </a:lnTo>
                <a:lnTo>
                  <a:pt x="1496" y="2970"/>
                </a:lnTo>
                <a:lnTo>
                  <a:pt x="1501" y="3027"/>
                </a:lnTo>
                <a:lnTo>
                  <a:pt x="1508" y="3083"/>
                </a:lnTo>
                <a:lnTo>
                  <a:pt x="1515" y="3139"/>
                </a:lnTo>
                <a:lnTo>
                  <a:pt x="1523" y="3195"/>
                </a:lnTo>
                <a:lnTo>
                  <a:pt x="1530" y="3252"/>
                </a:lnTo>
                <a:lnTo>
                  <a:pt x="1534" y="3307"/>
                </a:lnTo>
                <a:lnTo>
                  <a:pt x="1534" y="3360"/>
                </a:lnTo>
                <a:lnTo>
                  <a:pt x="1530" y="3413"/>
                </a:lnTo>
                <a:lnTo>
                  <a:pt x="1521" y="3464"/>
                </a:lnTo>
                <a:lnTo>
                  <a:pt x="1505" y="3512"/>
                </a:lnTo>
                <a:lnTo>
                  <a:pt x="1484" y="3555"/>
                </a:lnTo>
                <a:lnTo>
                  <a:pt x="1456" y="3595"/>
                </a:lnTo>
                <a:lnTo>
                  <a:pt x="1425" y="3633"/>
                </a:lnTo>
                <a:lnTo>
                  <a:pt x="1390" y="3669"/>
                </a:lnTo>
                <a:lnTo>
                  <a:pt x="1352" y="3703"/>
                </a:lnTo>
                <a:lnTo>
                  <a:pt x="1311" y="3736"/>
                </a:lnTo>
                <a:lnTo>
                  <a:pt x="1270" y="3769"/>
                </a:lnTo>
                <a:lnTo>
                  <a:pt x="1227" y="3800"/>
                </a:lnTo>
                <a:lnTo>
                  <a:pt x="1185" y="3833"/>
                </a:lnTo>
                <a:lnTo>
                  <a:pt x="1145" y="3864"/>
                </a:lnTo>
                <a:lnTo>
                  <a:pt x="1105" y="3898"/>
                </a:lnTo>
                <a:lnTo>
                  <a:pt x="1069" y="3933"/>
                </a:lnTo>
                <a:lnTo>
                  <a:pt x="1036" y="3969"/>
                </a:lnTo>
                <a:lnTo>
                  <a:pt x="1007" y="4008"/>
                </a:lnTo>
                <a:lnTo>
                  <a:pt x="980" y="4054"/>
                </a:lnTo>
                <a:lnTo>
                  <a:pt x="957" y="4103"/>
                </a:lnTo>
                <a:lnTo>
                  <a:pt x="938" y="4155"/>
                </a:lnTo>
                <a:lnTo>
                  <a:pt x="921" y="4209"/>
                </a:lnTo>
                <a:lnTo>
                  <a:pt x="906" y="4264"/>
                </a:lnTo>
                <a:lnTo>
                  <a:pt x="891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9126" y="1527309"/>
            <a:ext cx="8732875" cy="5780803"/>
          </a:xfrm>
        </p:spPr>
        <p:txBody>
          <a:bodyPr anchor="b">
            <a:normAutofit/>
          </a:bodyPr>
          <a:lstStyle>
            <a:lvl1pPr>
              <a:defRPr sz="8960" spc="853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59126" y="7338358"/>
            <a:ext cx="7485321" cy="135272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133" b="1" i="0" cap="all" spc="427" baseline="0">
                <a:solidFill>
                  <a:schemeClr val="accent1"/>
                </a:solidFill>
              </a:defRPr>
            </a:lvl1pPr>
            <a:lvl2pPr marL="487672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45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1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690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3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034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70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379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52317" y="9067633"/>
            <a:ext cx="1593543" cy="495590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smtClean="0"/>
              <a:pPr/>
              <a:t>9/8/2020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31002" y="9067632"/>
            <a:ext cx="4389120" cy="491799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5263" y="9067632"/>
            <a:ext cx="1586738" cy="491799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reeform 11"/>
          <p:cNvSpPr/>
          <p:nvPr/>
        </p:nvSpPr>
        <p:spPr bwMode="auto">
          <a:xfrm>
            <a:off x="932674" y="0"/>
            <a:ext cx="1755988" cy="9753600"/>
          </a:xfrm>
          <a:custGeom>
            <a:avLst/>
            <a:gdLst/>
            <a:ahLst/>
            <a:cxnLst/>
            <a:rect l="0" t="0" r="r" b="b"/>
            <a:pathLst>
              <a:path w="1037" h="4320">
                <a:moveTo>
                  <a:pt x="0" y="0"/>
                </a:moveTo>
                <a:lnTo>
                  <a:pt x="171" y="0"/>
                </a:lnTo>
                <a:lnTo>
                  <a:pt x="188" y="55"/>
                </a:lnTo>
                <a:lnTo>
                  <a:pt x="204" y="110"/>
                </a:lnTo>
                <a:lnTo>
                  <a:pt x="220" y="166"/>
                </a:lnTo>
                <a:lnTo>
                  <a:pt x="234" y="223"/>
                </a:lnTo>
                <a:lnTo>
                  <a:pt x="251" y="278"/>
                </a:lnTo>
                <a:lnTo>
                  <a:pt x="269" y="331"/>
                </a:lnTo>
                <a:lnTo>
                  <a:pt x="292" y="381"/>
                </a:lnTo>
                <a:lnTo>
                  <a:pt x="319" y="427"/>
                </a:lnTo>
                <a:lnTo>
                  <a:pt x="349" y="466"/>
                </a:lnTo>
                <a:lnTo>
                  <a:pt x="382" y="503"/>
                </a:lnTo>
                <a:lnTo>
                  <a:pt x="420" y="537"/>
                </a:lnTo>
                <a:lnTo>
                  <a:pt x="460" y="571"/>
                </a:lnTo>
                <a:lnTo>
                  <a:pt x="502" y="603"/>
                </a:lnTo>
                <a:lnTo>
                  <a:pt x="544" y="635"/>
                </a:lnTo>
                <a:lnTo>
                  <a:pt x="587" y="668"/>
                </a:lnTo>
                <a:lnTo>
                  <a:pt x="628" y="700"/>
                </a:lnTo>
                <a:lnTo>
                  <a:pt x="667" y="734"/>
                </a:lnTo>
                <a:lnTo>
                  <a:pt x="703" y="771"/>
                </a:lnTo>
                <a:lnTo>
                  <a:pt x="736" y="808"/>
                </a:lnTo>
                <a:lnTo>
                  <a:pt x="763" y="848"/>
                </a:lnTo>
                <a:lnTo>
                  <a:pt x="786" y="893"/>
                </a:lnTo>
                <a:lnTo>
                  <a:pt x="800" y="937"/>
                </a:lnTo>
                <a:lnTo>
                  <a:pt x="809" y="986"/>
                </a:lnTo>
                <a:lnTo>
                  <a:pt x="813" y="1034"/>
                </a:lnTo>
                <a:lnTo>
                  <a:pt x="812" y="1085"/>
                </a:lnTo>
                <a:lnTo>
                  <a:pt x="808" y="1136"/>
                </a:lnTo>
                <a:lnTo>
                  <a:pt x="803" y="1189"/>
                </a:lnTo>
                <a:lnTo>
                  <a:pt x="796" y="1242"/>
                </a:lnTo>
                <a:lnTo>
                  <a:pt x="788" y="1295"/>
                </a:lnTo>
                <a:lnTo>
                  <a:pt x="782" y="1348"/>
                </a:lnTo>
                <a:lnTo>
                  <a:pt x="778" y="1401"/>
                </a:lnTo>
                <a:lnTo>
                  <a:pt x="775" y="1452"/>
                </a:lnTo>
                <a:lnTo>
                  <a:pt x="778" y="1502"/>
                </a:lnTo>
                <a:lnTo>
                  <a:pt x="784" y="1551"/>
                </a:lnTo>
                <a:lnTo>
                  <a:pt x="797" y="1602"/>
                </a:lnTo>
                <a:lnTo>
                  <a:pt x="817" y="1652"/>
                </a:lnTo>
                <a:lnTo>
                  <a:pt x="841" y="1702"/>
                </a:lnTo>
                <a:lnTo>
                  <a:pt x="868" y="1752"/>
                </a:lnTo>
                <a:lnTo>
                  <a:pt x="896" y="1801"/>
                </a:lnTo>
                <a:lnTo>
                  <a:pt x="926" y="1851"/>
                </a:lnTo>
                <a:lnTo>
                  <a:pt x="953" y="1901"/>
                </a:lnTo>
                <a:lnTo>
                  <a:pt x="980" y="1952"/>
                </a:lnTo>
                <a:lnTo>
                  <a:pt x="1003" y="2003"/>
                </a:lnTo>
                <a:lnTo>
                  <a:pt x="1021" y="2054"/>
                </a:lnTo>
                <a:lnTo>
                  <a:pt x="1031" y="2106"/>
                </a:lnTo>
                <a:lnTo>
                  <a:pt x="1037" y="2160"/>
                </a:lnTo>
                <a:lnTo>
                  <a:pt x="1031" y="2214"/>
                </a:lnTo>
                <a:lnTo>
                  <a:pt x="1021" y="2266"/>
                </a:lnTo>
                <a:lnTo>
                  <a:pt x="1003" y="2317"/>
                </a:lnTo>
                <a:lnTo>
                  <a:pt x="980" y="2368"/>
                </a:lnTo>
                <a:lnTo>
                  <a:pt x="953" y="2419"/>
                </a:lnTo>
                <a:lnTo>
                  <a:pt x="926" y="2469"/>
                </a:lnTo>
                <a:lnTo>
                  <a:pt x="896" y="2519"/>
                </a:lnTo>
                <a:lnTo>
                  <a:pt x="868" y="2568"/>
                </a:lnTo>
                <a:lnTo>
                  <a:pt x="841" y="2618"/>
                </a:lnTo>
                <a:lnTo>
                  <a:pt x="817" y="2668"/>
                </a:lnTo>
                <a:lnTo>
                  <a:pt x="797" y="2718"/>
                </a:lnTo>
                <a:lnTo>
                  <a:pt x="784" y="2769"/>
                </a:lnTo>
                <a:lnTo>
                  <a:pt x="778" y="2818"/>
                </a:lnTo>
                <a:lnTo>
                  <a:pt x="775" y="2868"/>
                </a:lnTo>
                <a:lnTo>
                  <a:pt x="778" y="2919"/>
                </a:lnTo>
                <a:lnTo>
                  <a:pt x="782" y="2972"/>
                </a:lnTo>
                <a:lnTo>
                  <a:pt x="788" y="3025"/>
                </a:lnTo>
                <a:lnTo>
                  <a:pt x="796" y="3078"/>
                </a:lnTo>
                <a:lnTo>
                  <a:pt x="803" y="3131"/>
                </a:lnTo>
                <a:lnTo>
                  <a:pt x="808" y="3184"/>
                </a:lnTo>
                <a:lnTo>
                  <a:pt x="812" y="3235"/>
                </a:lnTo>
                <a:lnTo>
                  <a:pt x="813" y="3286"/>
                </a:lnTo>
                <a:lnTo>
                  <a:pt x="809" y="3334"/>
                </a:lnTo>
                <a:lnTo>
                  <a:pt x="800" y="3383"/>
                </a:lnTo>
                <a:lnTo>
                  <a:pt x="786" y="3427"/>
                </a:lnTo>
                <a:lnTo>
                  <a:pt x="763" y="3472"/>
                </a:lnTo>
                <a:lnTo>
                  <a:pt x="736" y="3512"/>
                </a:lnTo>
                <a:lnTo>
                  <a:pt x="703" y="3549"/>
                </a:lnTo>
                <a:lnTo>
                  <a:pt x="667" y="3586"/>
                </a:lnTo>
                <a:lnTo>
                  <a:pt x="628" y="3620"/>
                </a:lnTo>
                <a:lnTo>
                  <a:pt x="587" y="3652"/>
                </a:lnTo>
                <a:lnTo>
                  <a:pt x="544" y="3685"/>
                </a:lnTo>
                <a:lnTo>
                  <a:pt x="502" y="3717"/>
                </a:lnTo>
                <a:lnTo>
                  <a:pt x="460" y="3749"/>
                </a:lnTo>
                <a:lnTo>
                  <a:pt x="420" y="3783"/>
                </a:lnTo>
                <a:lnTo>
                  <a:pt x="382" y="3817"/>
                </a:lnTo>
                <a:lnTo>
                  <a:pt x="349" y="3854"/>
                </a:lnTo>
                <a:lnTo>
                  <a:pt x="319" y="3893"/>
                </a:lnTo>
                <a:lnTo>
                  <a:pt x="292" y="3939"/>
                </a:lnTo>
                <a:lnTo>
                  <a:pt x="269" y="3989"/>
                </a:lnTo>
                <a:lnTo>
                  <a:pt x="251" y="4042"/>
                </a:lnTo>
                <a:lnTo>
                  <a:pt x="234" y="4097"/>
                </a:lnTo>
                <a:lnTo>
                  <a:pt x="220" y="4154"/>
                </a:lnTo>
                <a:lnTo>
                  <a:pt x="204" y="4210"/>
                </a:lnTo>
                <a:lnTo>
                  <a:pt x="188" y="4265"/>
                </a:lnTo>
                <a:lnTo>
                  <a:pt x="171" y="4320"/>
                </a:lnTo>
                <a:lnTo>
                  <a:pt x="0" y="4320"/>
                </a:lnTo>
                <a:lnTo>
                  <a:pt x="17" y="4278"/>
                </a:lnTo>
                <a:lnTo>
                  <a:pt x="33" y="4232"/>
                </a:lnTo>
                <a:lnTo>
                  <a:pt x="46" y="4183"/>
                </a:lnTo>
                <a:lnTo>
                  <a:pt x="60" y="4131"/>
                </a:lnTo>
                <a:lnTo>
                  <a:pt x="75" y="4075"/>
                </a:lnTo>
                <a:lnTo>
                  <a:pt x="90" y="4019"/>
                </a:lnTo>
                <a:lnTo>
                  <a:pt x="109" y="3964"/>
                </a:lnTo>
                <a:lnTo>
                  <a:pt x="129" y="3909"/>
                </a:lnTo>
                <a:lnTo>
                  <a:pt x="156" y="3855"/>
                </a:lnTo>
                <a:lnTo>
                  <a:pt x="186" y="3804"/>
                </a:lnTo>
                <a:lnTo>
                  <a:pt x="222" y="3756"/>
                </a:lnTo>
                <a:lnTo>
                  <a:pt x="261" y="3713"/>
                </a:lnTo>
                <a:lnTo>
                  <a:pt x="303" y="3672"/>
                </a:lnTo>
                <a:lnTo>
                  <a:pt x="348" y="3634"/>
                </a:lnTo>
                <a:lnTo>
                  <a:pt x="392" y="3599"/>
                </a:lnTo>
                <a:lnTo>
                  <a:pt x="438" y="3565"/>
                </a:lnTo>
                <a:lnTo>
                  <a:pt x="482" y="3531"/>
                </a:lnTo>
                <a:lnTo>
                  <a:pt x="523" y="3499"/>
                </a:lnTo>
                <a:lnTo>
                  <a:pt x="561" y="3466"/>
                </a:lnTo>
                <a:lnTo>
                  <a:pt x="594" y="3434"/>
                </a:lnTo>
                <a:lnTo>
                  <a:pt x="620" y="3400"/>
                </a:lnTo>
                <a:lnTo>
                  <a:pt x="638" y="3367"/>
                </a:lnTo>
                <a:lnTo>
                  <a:pt x="647" y="3336"/>
                </a:lnTo>
                <a:lnTo>
                  <a:pt x="652" y="3302"/>
                </a:lnTo>
                <a:lnTo>
                  <a:pt x="654" y="3265"/>
                </a:lnTo>
                <a:lnTo>
                  <a:pt x="651" y="3224"/>
                </a:lnTo>
                <a:lnTo>
                  <a:pt x="647" y="3181"/>
                </a:lnTo>
                <a:lnTo>
                  <a:pt x="642" y="3137"/>
                </a:lnTo>
                <a:lnTo>
                  <a:pt x="637" y="3091"/>
                </a:lnTo>
                <a:lnTo>
                  <a:pt x="626" y="3021"/>
                </a:lnTo>
                <a:lnTo>
                  <a:pt x="620" y="2952"/>
                </a:lnTo>
                <a:lnTo>
                  <a:pt x="616" y="2881"/>
                </a:lnTo>
                <a:lnTo>
                  <a:pt x="618" y="2809"/>
                </a:lnTo>
                <a:lnTo>
                  <a:pt x="628" y="2737"/>
                </a:lnTo>
                <a:lnTo>
                  <a:pt x="642" y="2681"/>
                </a:lnTo>
                <a:lnTo>
                  <a:pt x="661" y="2626"/>
                </a:lnTo>
                <a:lnTo>
                  <a:pt x="685" y="2574"/>
                </a:lnTo>
                <a:lnTo>
                  <a:pt x="711" y="2521"/>
                </a:lnTo>
                <a:lnTo>
                  <a:pt x="739" y="2472"/>
                </a:lnTo>
                <a:lnTo>
                  <a:pt x="767" y="2423"/>
                </a:lnTo>
                <a:lnTo>
                  <a:pt x="791" y="2381"/>
                </a:lnTo>
                <a:lnTo>
                  <a:pt x="813" y="2342"/>
                </a:lnTo>
                <a:lnTo>
                  <a:pt x="834" y="2303"/>
                </a:lnTo>
                <a:lnTo>
                  <a:pt x="851" y="2265"/>
                </a:lnTo>
                <a:lnTo>
                  <a:pt x="864" y="2228"/>
                </a:lnTo>
                <a:lnTo>
                  <a:pt x="873" y="2194"/>
                </a:lnTo>
                <a:lnTo>
                  <a:pt x="876" y="2160"/>
                </a:lnTo>
                <a:lnTo>
                  <a:pt x="873" y="2126"/>
                </a:lnTo>
                <a:lnTo>
                  <a:pt x="864" y="2092"/>
                </a:lnTo>
                <a:lnTo>
                  <a:pt x="851" y="2055"/>
                </a:lnTo>
                <a:lnTo>
                  <a:pt x="834" y="2017"/>
                </a:lnTo>
                <a:lnTo>
                  <a:pt x="813" y="1978"/>
                </a:lnTo>
                <a:lnTo>
                  <a:pt x="791" y="1939"/>
                </a:lnTo>
                <a:lnTo>
                  <a:pt x="767" y="1897"/>
                </a:lnTo>
                <a:lnTo>
                  <a:pt x="739" y="1848"/>
                </a:lnTo>
                <a:lnTo>
                  <a:pt x="711" y="1799"/>
                </a:lnTo>
                <a:lnTo>
                  <a:pt x="685" y="1746"/>
                </a:lnTo>
                <a:lnTo>
                  <a:pt x="661" y="1694"/>
                </a:lnTo>
                <a:lnTo>
                  <a:pt x="642" y="1639"/>
                </a:lnTo>
                <a:lnTo>
                  <a:pt x="628" y="1583"/>
                </a:lnTo>
                <a:lnTo>
                  <a:pt x="618" y="1511"/>
                </a:lnTo>
                <a:lnTo>
                  <a:pt x="616" y="1439"/>
                </a:lnTo>
                <a:lnTo>
                  <a:pt x="620" y="1368"/>
                </a:lnTo>
                <a:lnTo>
                  <a:pt x="626" y="1299"/>
                </a:lnTo>
                <a:lnTo>
                  <a:pt x="637" y="1229"/>
                </a:lnTo>
                <a:lnTo>
                  <a:pt x="642" y="1183"/>
                </a:lnTo>
                <a:lnTo>
                  <a:pt x="647" y="1139"/>
                </a:lnTo>
                <a:lnTo>
                  <a:pt x="651" y="1096"/>
                </a:lnTo>
                <a:lnTo>
                  <a:pt x="654" y="1055"/>
                </a:lnTo>
                <a:lnTo>
                  <a:pt x="652" y="1018"/>
                </a:lnTo>
                <a:lnTo>
                  <a:pt x="647" y="984"/>
                </a:lnTo>
                <a:lnTo>
                  <a:pt x="638" y="953"/>
                </a:lnTo>
                <a:lnTo>
                  <a:pt x="620" y="920"/>
                </a:lnTo>
                <a:lnTo>
                  <a:pt x="594" y="886"/>
                </a:lnTo>
                <a:lnTo>
                  <a:pt x="561" y="854"/>
                </a:lnTo>
                <a:lnTo>
                  <a:pt x="523" y="822"/>
                </a:lnTo>
                <a:lnTo>
                  <a:pt x="482" y="789"/>
                </a:lnTo>
                <a:lnTo>
                  <a:pt x="438" y="755"/>
                </a:lnTo>
                <a:lnTo>
                  <a:pt x="392" y="721"/>
                </a:lnTo>
                <a:lnTo>
                  <a:pt x="348" y="686"/>
                </a:lnTo>
                <a:lnTo>
                  <a:pt x="303" y="648"/>
                </a:lnTo>
                <a:lnTo>
                  <a:pt x="261" y="607"/>
                </a:lnTo>
                <a:lnTo>
                  <a:pt x="222" y="564"/>
                </a:lnTo>
                <a:lnTo>
                  <a:pt x="186" y="516"/>
                </a:lnTo>
                <a:lnTo>
                  <a:pt x="156" y="465"/>
                </a:lnTo>
                <a:lnTo>
                  <a:pt x="129" y="411"/>
                </a:lnTo>
                <a:lnTo>
                  <a:pt x="109" y="356"/>
                </a:lnTo>
                <a:lnTo>
                  <a:pt x="90" y="301"/>
                </a:lnTo>
                <a:lnTo>
                  <a:pt x="75" y="245"/>
                </a:lnTo>
                <a:lnTo>
                  <a:pt x="60" y="189"/>
                </a:lnTo>
                <a:lnTo>
                  <a:pt x="46" y="137"/>
                </a:lnTo>
                <a:lnTo>
                  <a:pt x="33" y="88"/>
                </a:lnTo>
                <a:lnTo>
                  <a:pt x="17" y="4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grpSp>
        <p:nvGrpSpPr>
          <p:cNvPr id="7" name="Group 6" title="left scallop shape"/>
          <p:cNvGrpSpPr/>
          <p:nvPr/>
        </p:nvGrpSpPr>
        <p:grpSpPr>
          <a:xfrm>
            <a:off x="1" y="0"/>
            <a:ext cx="3002281" cy="9753600"/>
            <a:chOff x="0" y="0"/>
            <a:chExt cx="2110979" cy="6858000"/>
          </a:xfrm>
        </p:grpSpPr>
        <p:sp>
          <p:nvSpPr>
            <p:cNvPr id="9" name="Freeform 8" title="left scallop shape"/>
            <p:cNvSpPr/>
            <p:nvPr/>
          </p:nvSpPr>
          <p:spPr bwMode="auto">
            <a:xfrm>
              <a:off x="0" y="0"/>
              <a:ext cx="2110979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0" name="Freeform 11" title="left scallop inline"/>
            <p:cNvSpPr/>
            <p:nvPr/>
          </p:nvSpPr>
          <p:spPr bwMode="auto">
            <a:xfrm>
              <a:off x="655786" y="0"/>
              <a:ext cx="1234679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328271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554AC-05D5-4C38-B7D0-376CC2D1D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C42DF1-1ED5-4026-B7FF-2D3DCF613C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D29B0C-8852-448E-94E4-29428DD6B7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4E9316-107B-4C57-A237-45394AF7C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305807-C5B9-4151-8A3C-9606D6BCC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5FD5C1-03B2-4F26-854A-FE613E19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4503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5306B-5A6D-4CC0-9237-24502071C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DB2BBE-3FFB-4BA2-94E0-3353FBA38D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C5A05E-18DB-42B4-8B88-B038C2B2E8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49932F-C904-46B8-B483-2EBCC9EE5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2B21E5-C964-4C6A-8F23-AED3AA5E8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DD00C7-A667-40E7-BE61-091C3EC91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8246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E3992-A988-44CC-BEAE-2610F4F0B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44B340-EE07-4D31-A03A-4B1BAF3B6C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7603BF-21FC-4DF5-9D1A-C1466930F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6D609C-60E4-46EE-9AE4-BA2C6B964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A507A4-AB2F-4620-A61B-E0A8129DB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9911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852E90-CE90-4CF9-9E15-92A828986C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D87FB5-9F2D-4129-BDAD-6CDF5816D0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560703-7AAF-4B01-A776-C25B94D25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75F1C6-7D79-45F9-9A88-A8BF274A1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3C5267-51DB-4D17-A12D-EAF42C8F4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0406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l">
              <a:defRPr sz="64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l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66DA5-7751-4D3D-B753-58DF3B418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B787A8-0D67-4B7E-9B48-86BD906AB6B5}"/>
              </a:ext>
            </a:extLst>
          </p:cNvPr>
          <p:cNvCxnSpPr>
            <a:cxnSpLocks/>
          </p:cNvCxnSpPr>
          <p:nvPr/>
        </p:nvCxnSpPr>
        <p:spPr>
          <a:xfrm>
            <a:off x="763616" y="1584428"/>
            <a:ext cx="0" cy="815735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48315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C05CAAB-DBA2-4548-AD5F-01BB97FBB207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70655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FC2D1-D3FE-4B37-8740-57444421F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5AF550-086C-426E-A374-85DB39570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58988-AD39-4AE9-8E6A-0907F0BE2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66319-82EE-408E-819F-8F8E6DBA7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1C8A6-777F-496D-8620-AE52BFC33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31F83B-57A8-4533-981C-D1FFAD2B6B6F}"/>
              </a:ext>
            </a:extLst>
          </p:cNvPr>
          <p:cNvCxnSpPr>
            <a:cxnSpLocks/>
          </p:cNvCxnSpPr>
          <p:nvPr/>
        </p:nvCxnSpPr>
        <p:spPr>
          <a:xfrm>
            <a:off x="763616" y="2419804"/>
            <a:ext cx="0" cy="73219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80095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57166-6921-4546-BA2C-99E464681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B9122-6371-4049-B57A-33DED7DA2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14555D-0753-4312-A26B-2338813F9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D8FDCB-69DA-4A8F-8B91-5CFF77897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AC8C07-E0D3-4464-AE3C-25730D75C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2596A6-734E-4AE0-BFB8-3089137BF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FB7E8F4-3FB3-45AB-A381-9093CA95AAEE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78975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6B3EF2-2C04-480F-A570-14E520DD0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F5783E-3073-4F4D-8B9C-C5B18DDA5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A75FE3-6719-4790-AA00-251BC2A6E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94883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7596AF9-469C-436D-B7D2-77952EF1825E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918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41120" y="3251200"/>
            <a:ext cx="5110886" cy="51477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90981" y="3251200"/>
            <a:ext cx="5110886" cy="51477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2877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FF36D6-399B-43E3-84DD-9FC5119EC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234AB7-3B85-4028-A500-5A1BDBF45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F40F0-9909-442F-BBA4-409D061E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53C1207-D1C8-49E3-8837-E2B89D366FAE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13147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0F214-646F-4D81-AD12-65628EC98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71768-C3FA-49EF-99EF-06E6C3B28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A6F24-ED6C-4D12-A9D6-EE37FBD68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6AACE-FAFB-4934-8E3C-AB5B2163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533EA-D0F8-4C79-8721-F190DE2D2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59BAC9-F101-4394-BBA4-3D21A3497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3A79C9-7EDC-44F6-AC48-5DD98A7695AD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85708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CB71F-B6C2-4866-BC97-304F78816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5ED73B-8413-478D-80D7-B78B69763B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DF226-1B94-4D2D-98B3-7B932FB17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C4E9A-CA29-4CCD-ACFA-B29F80FBA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A5B7BE-3F1B-4FF3-B1D7-6E39B99D0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2F18F1-E27E-470E-AE13-4755DEE63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0F08750-B7F2-4119-B151-68DE77481335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39266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AD429-654B-4F0E-94E9-6FEF8EC67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8D60B2-06F5-4567-BE1F-BBA5270537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6F6F2-8269-4B80-8EE3-81FEE0F9D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C86E4-3EDE-4EB4-B1A3-A1198AADD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752B0-ACEC-49EF-8131-FCF35BC5C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A0462E3-375D-4E76-8886-69E06985D069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85221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23B094-F480-477B-901C-7181F88C07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052089-A920-4E52-98DC-8A5DC7B0AC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074FE-F1B4-421F-A66E-FA351C8F9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D764BA-3AB2-45FD-ABCB-975B3FDDF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B3FEF-8252-49FD-82F2-3E5FABC65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AEB5C65-83BB-4EBD-AD22-EDA8489D0F5D}"/>
              </a:ext>
            </a:extLst>
          </p:cNvPr>
          <p:cNvCxnSpPr>
            <a:cxnSpLocks/>
          </p:cNvCxnSpPr>
          <p:nvPr/>
        </p:nvCxnSpPr>
        <p:spPr>
          <a:xfrm flipV="1">
            <a:off x="8867" y="372431"/>
            <a:ext cx="12110722" cy="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1206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1121" y="541869"/>
            <a:ext cx="10850880" cy="21241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9494" y="3128369"/>
            <a:ext cx="5136896" cy="899597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2560" b="1" cap="all" spc="213" baseline="0">
                <a:solidFill>
                  <a:schemeClr val="tx2"/>
                </a:solidFill>
              </a:defRPr>
            </a:lvl1pPr>
            <a:lvl2pPr marL="487672" indent="0">
              <a:buNone/>
              <a:defRPr sz="2133" b="1"/>
            </a:lvl2pPr>
            <a:lvl3pPr marL="975345" indent="0">
              <a:buNone/>
              <a:defRPr sz="1920" b="1"/>
            </a:lvl3pPr>
            <a:lvl4pPr marL="1463017" indent="0">
              <a:buNone/>
              <a:defRPr sz="1707" b="1"/>
            </a:lvl4pPr>
            <a:lvl5pPr marL="1950690" indent="0">
              <a:buNone/>
              <a:defRPr sz="1707" b="1"/>
            </a:lvl5pPr>
            <a:lvl6pPr marL="2438362" indent="0">
              <a:buNone/>
              <a:defRPr sz="1707" b="1"/>
            </a:lvl6pPr>
            <a:lvl7pPr marL="2926034" indent="0">
              <a:buNone/>
              <a:defRPr sz="1707" b="1"/>
            </a:lvl7pPr>
            <a:lvl8pPr marL="3413707" indent="0">
              <a:buNone/>
              <a:defRPr sz="1707" b="1"/>
            </a:lvl8pPr>
            <a:lvl9pPr marL="3901379" indent="0">
              <a:buNone/>
              <a:defRPr sz="170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39494" y="4137389"/>
            <a:ext cx="5136896" cy="426154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076122" y="3128369"/>
            <a:ext cx="5136896" cy="899597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2560" b="1" cap="all" spc="213" baseline="0">
                <a:solidFill>
                  <a:schemeClr val="tx2"/>
                </a:solidFill>
              </a:defRPr>
            </a:lvl1pPr>
            <a:lvl2pPr marL="487672" indent="0">
              <a:buNone/>
              <a:defRPr sz="2133" b="1"/>
            </a:lvl2pPr>
            <a:lvl3pPr marL="975345" indent="0">
              <a:buNone/>
              <a:defRPr sz="1920" b="1"/>
            </a:lvl3pPr>
            <a:lvl4pPr marL="1463017" indent="0">
              <a:buNone/>
              <a:defRPr sz="1707" b="1"/>
            </a:lvl4pPr>
            <a:lvl5pPr marL="1950690" indent="0">
              <a:buNone/>
              <a:defRPr sz="1707" b="1"/>
            </a:lvl5pPr>
            <a:lvl6pPr marL="2438362" indent="0">
              <a:buNone/>
              <a:defRPr sz="1707" b="1"/>
            </a:lvl6pPr>
            <a:lvl7pPr marL="2926034" indent="0">
              <a:buNone/>
              <a:defRPr sz="1707" b="1"/>
            </a:lvl7pPr>
            <a:lvl8pPr marL="3413707" indent="0">
              <a:buNone/>
              <a:defRPr sz="1707" b="1"/>
            </a:lvl8pPr>
            <a:lvl9pPr marL="3901379" indent="0">
              <a:buNone/>
              <a:defRPr sz="170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076122" y="4137389"/>
            <a:ext cx="5136896" cy="426154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0323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634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92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882467" y="0"/>
            <a:ext cx="5122334" cy="97536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3744" y="650241"/>
            <a:ext cx="3298256" cy="1701932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2560" b="1" i="0" cap="all" spc="32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6054" y="1308981"/>
            <a:ext cx="6568980" cy="7089954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93744" y="2476567"/>
            <a:ext cx="3298256" cy="5922367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707"/>
              </a:spcBef>
              <a:buNone/>
              <a:defRPr sz="1991" baseline="0">
                <a:solidFill>
                  <a:schemeClr val="bg2"/>
                </a:solidFill>
              </a:defRPr>
            </a:lvl1pPr>
            <a:lvl2pPr marL="487672" indent="0">
              <a:buNone/>
              <a:defRPr sz="1493"/>
            </a:lvl2pPr>
            <a:lvl3pPr marL="975345" indent="0">
              <a:buNone/>
              <a:defRPr sz="1280"/>
            </a:lvl3pPr>
            <a:lvl4pPr marL="1463017" indent="0">
              <a:buNone/>
              <a:defRPr sz="1067"/>
            </a:lvl4pPr>
            <a:lvl5pPr marL="1950690" indent="0">
              <a:buNone/>
              <a:defRPr sz="1067"/>
            </a:lvl5pPr>
            <a:lvl6pPr marL="2438362" indent="0">
              <a:buNone/>
              <a:defRPr sz="1067"/>
            </a:lvl6pPr>
            <a:lvl7pPr marL="2926034" indent="0">
              <a:buNone/>
              <a:defRPr sz="1067"/>
            </a:lvl7pPr>
            <a:lvl8pPr marL="3413707" indent="0">
              <a:buNone/>
              <a:defRPr sz="1067"/>
            </a:lvl8pPr>
            <a:lvl9pPr marL="3901379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16056" y="9067633"/>
            <a:ext cx="1315578" cy="495590"/>
          </a:xfrm>
        </p:spPr>
        <p:txBody>
          <a:bodyPr/>
          <a:lstStyle/>
          <a:p>
            <a:fld id="{9334D819-9F07-4261-B09B-9E467E5D9002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43863" y="9067632"/>
            <a:ext cx="3714324" cy="491799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070416" y="9067632"/>
            <a:ext cx="1314620" cy="491799"/>
          </a:xfrm>
        </p:spPr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302362" cy="975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left edge border"/>
          <p:cNvSpPr/>
          <p:nvPr/>
        </p:nvSpPr>
        <p:spPr>
          <a:xfrm>
            <a:off x="0" y="0"/>
            <a:ext cx="302362" cy="975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593151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02362" y="2"/>
            <a:ext cx="7845958" cy="9753599"/>
          </a:xfrm>
        </p:spPr>
        <p:txBody>
          <a:bodyPr anchor="t"/>
          <a:lstStyle>
            <a:lvl1pPr marL="0" indent="0">
              <a:buNone/>
              <a:defRPr sz="3413"/>
            </a:lvl1pPr>
            <a:lvl2pPr marL="487672" indent="0">
              <a:buNone/>
              <a:defRPr sz="2987"/>
            </a:lvl2pPr>
            <a:lvl3pPr marL="975345" indent="0">
              <a:buNone/>
              <a:defRPr sz="2560"/>
            </a:lvl3pPr>
            <a:lvl4pPr marL="1463017" indent="0">
              <a:buNone/>
              <a:defRPr sz="2133"/>
            </a:lvl4pPr>
            <a:lvl5pPr marL="1950690" indent="0">
              <a:buNone/>
              <a:defRPr sz="2133"/>
            </a:lvl5pPr>
            <a:lvl6pPr marL="2438362" indent="0">
              <a:buNone/>
              <a:defRPr sz="2133"/>
            </a:lvl6pPr>
            <a:lvl7pPr marL="2926034" indent="0">
              <a:buNone/>
              <a:defRPr sz="2133"/>
            </a:lvl7pPr>
            <a:lvl8pPr marL="3413707" indent="0">
              <a:buNone/>
              <a:defRPr sz="2133"/>
            </a:lvl8pPr>
            <a:lvl9pPr marL="3901379" indent="0">
              <a:buNone/>
              <a:defRPr sz="21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882467" y="0"/>
            <a:ext cx="5122334" cy="97536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/>
          <p:cNvSpPr/>
          <p:nvPr/>
        </p:nvSpPr>
        <p:spPr>
          <a:xfrm>
            <a:off x="0" y="0"/>
            <a:ext cx="302362" cy="975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3743" y="650240"/>
            <a:ext cx="3298258" cy="170193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2560" b="1" i="0" spc="32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93743" y="2476567"/>
            <a:ext cx="3298258" cy="5922367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707"/>
              </a:spcBef>
              <a:buNone/>
              <a:defRPr sz="1991" baseline="0">
                <a:solidFill>
                  <a:schemeClr val="bg2"/>
                </a:solidFill>
              </a:defRPr>
            </a:lvl1pPr>
            <a:lvl2pPr marL="487672" indent="0">
              <a:buNone/>
              <a:defRPr sz="1493"/>
            </a:lvl2pPr>
            <a:lvl3pPr marL="975345" indent="0">
              <a:buNone/>
              <a:defRPr sz="1280"/>
            </a:lvl3pPr>
            <a:lvl4pPr marL="1463017" indent="0">
              <a:buNone/>
              <a:defRPr sz="1067"/>
            </a:lvl4pPr>
            <a:lvl5pPr marL="1950690" indent="0">
              <a:buNone/>
              <a:defRPr sz="1067"/>
            </a:lvl5pPr>
            <a:lvl6pPr marL="2438362" indent="0">
              <a:buNone/>
              <a:defRPr sz="1067"/>
            </a:lvl6pPr>
            <a:lvl7pPr marL="2926034" indent="0">
              <a:buNone/>
              <a:defRPr sz="1067"/>
            </a:lvl7pPr>
            <a:lvl8pPr marL="3413707" indent="0">
              <a:buNone/>
              <a:defRPr sz="1067"/>
            </a:lvl8pPr>
            <a:lvl9pPr marL="3901379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17014" y="9067633"/>
            <a:ext cx="1314620" cy="495590"/>
          </a:xfrm>
        </p:spPr>
        <p:txBody>
          <a:bodyPr/>
          <a:lstStyle/>
          <a:p>
            <a:fld id="{9334D819-9F07-4261-B09B-9E467E5D9002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43863" y="9067632"/>
            <a:ext cx="3714324" cy="491799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053195" y="9067632"/>
            <a:ext cx="1347499" cy="491799"/>
          </a:xfrm>
        </p:spPr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302362" cy="975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74922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35122" y="543837"/>
            <a:ext cx="10856878" cy="21221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5122" y="3251204"/>
            <a:ext cx="10856878" cy="51108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35122" y="9067633"/>
            <a:ext cx="2485038" cy="4955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22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9/8/2020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9067632"/>
            <a:ext cx="4389120" cy="491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22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2" y="9067632"/>
            <a:ext cx="3007359" cy="491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22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2702438" y="0"/>
            <a:ext cx="302362" cy="975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right edge border"/>
          <p:cNvSpPr/>
          <p:nvPr/>
        </p:nvSpPr>
        <p:spPr>
          <a:xfrm>
            <a:off x="12702438" y="0"/>
            <a:ext cx="302362" cy="975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Freeform 5"/>
          <p:cNvSpPr/>
          <p:nvPr/>
        </p:nvSpPr>
        <p:spPr bwMode="auto">
          <a:xfrm>
            <a:off x="1" y="0"/>
            <a:ext cx="965817" cy="9753600"/>
          </a:xfrm>
          <a:custGeom>
            <a:avLst/>
            <a:gdLst/>
            <a:ahLst/>
            <a:cxnLst/>
            <a:rect l="0" t="0" r="r" b="b"/>
            <a:pathLst>
              <a:path w="211" h="2160">
                <a:moveTo>
                  <a:pt x="155" y="1728"/>
                </a:moveTo>
                <a:cubicBezTo>
                  <a:pt x="155" y="1620"/>
                  <a:pt x="211" y="1620"/>
                  <a:pt x="211" y="1512"/>
                </a:cubicBezTo>
                <a:cubicBezTo>
                  <a:pt x="211" y="1404"/>
                  <a:pt x="155" y="1404"/>
                  <a:pt x="155" y="1296"/>
                </a:cubicBezTo>
                <a:cubicBezTo>
                  <a:pt x="155" y="1188"/>
                  <a:pt x="211" y="1188"/>
                  <a:pt x="211" y="1080"/>
                </a:cubicBezTo>
                <a:cubicBezTo>
                  <a:pt x="211" y="972"/>
                  <a:pt x="155" y="972"/>
                  <a:pt x="155" y="864"/>
                </a:cubicBezTo>
                <a:cubicBezTo>
                  <a:pt x="155" y="756"/>
                  <a:pt x="211" y="756"/>
                  <a:pt x="211" y="648"/>
                </a:cubicBezTo>
                <a:cubicBezTo>
                  <a:pt x="211" y="540"/>
                  <a:pt x="155" y="540"/>
                  <a:pt x="155" y="432"/>
                </a:cubicBezTo>
                <a:cubicBezTo>
                  <a:pt x="155" y="324"/>
                  <a:pt x="211" y="324"/>
                  <a:pt x="211" y="216"/>
                </a:cubicBezTo>
                <a:cubicBezTo>
                  <a:pt x="211" y="108"/>
                  <a:pt x="155" y="108"/>
                  <a:pt x="155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160"/>
                  <a:pt x="0" y="2160"/>
                  <a:pt x="0" y="2160"/>
                </a:cubicBezTo>
                <a:cubicBezTo>
                  <a:pt x="155" y="2160"/>
                  <a:pt x="155" y="2160"/>
                  <a:pt x="155" y="2160"/>
                </a:cubicBezTo>
                <a:cubicBezTo>
                  <a:pt x="155" y="2052"/>
                  <a:pt x="211" y="2052"/>
                  <a:pt x="211" y="1944"/>
                </a:cubicBezTo>
                <a:cubicBezTo>
                  <a:pt x="211" y="1836"/>
                  <a:pt x="155" y="1836"/>
                  <a:pt x="155" y="1728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30413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975345" rtl="0" eaLnBrk="1" latinLnBrk="0" hangingPunct="1">
        <a:lnSpc>
          <a:spcPct val="90000"/>
        </a:lnSpc>
        <a:spcBef>
          <a:spcPct val="0"/>
        </a:spcBef>
        <a:buNone/>
        <a:defRPr sz="7253" kern="1200" cap="all" spc="213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5115" indent="-325115" algn="l" defTabSz="975345" rtl="0" eaLnBrk="1" latinLnBrk="0" hangingPunct="1">
        <a:lnSpc>
          <a:spcPct val="110000"/>
        </a:lnSpc>
        <a:spcBef>
          <a:spcPts val="996"/>
        </a:spcBef>
        <a:buClr>
          <a:schemeClr val="tx2"/>
        </a:buClr>
        <a:buFont typeface="Arial" panose="020B0604020202020204" pitchFamily="34" charset="0"/>
        <a:buChar char="•"/>
        <a:defRPr sz="2844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975345" indent="-325115" algn="l" defTabSz="975345" rtl="0" eaLnBrk="1" latinLnBrk="0" hangingPunct="1">
        <a:lnSpc>
          <a:spcPct val="110000"/>
        </a:lnSpc>
        <a:spcBef>
          <a:spcPts val="996"/>
        </a:spcBef>
        <a:buClr>
          <a:schemeClr val="tx2"/>
        </a:buClr>
        <a:buFont typeface="Gill Sans MT" panose="020B0502020104020203" pitchFamily="34" charset="0"/>
        <a:buChar char="–"/>
        <a:defRPr sz="256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625575" indent="-325115" algn="l" defTabSz="975345" rtl="0" eaLnBrk="1" latinLnBrk="0" hangingPunct="1">
        <a:lnSpc>
          <a:spcPct val="110000"/>
        </a:lnSpc>
        <a:spcBef>
          <a:spcPts val="996"/>
        </a:spcBef>
        <a:buClr>
          <a:schemeClr val="tx2"/>
        </a:buClr>
        <a:buFont typeface="Arial" panose="020B0604020202020204" pitchFamily="34" charset="0"/>
        <a:buChar char="•"/>
        <a:defRPr sz="2276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2275804" indent="-325115" algn="l" defTabSz="975345" rtl="0" eaLnBrk="1" latinLnBrk="0" hangingPunct="1">
        <a:lnSpc>
          <a:spcPct val="110000"/>
        </a:lnSpc>
        <a:spcBef>
          <a:spcPts val="996"/>
        </a:spcBef>
        <a:buClr>
          <a:schemeClr val="tx2"/>
        </a:buClr>
        <a:buFont typeface="Gill Sans MT" panose="020B0502020104020203" pitchFamily="34" charset="0"/>
        <a:buChar char="–"/>
        <a:defRPr sz="199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926034" indent="-325115" algn="l" defTabSz="975345" rtl="0" eaLnBrk="1" latinLnBrk="0" hangingPunct="1">
        <a:lnSpc>
          <a:spcPct val="110000"/>
        </a:lnSpc>
        <a:spcBef>
          <a:spcPts val="996"/>
        </a:spcBef>
        <a:buClr>
          <a:schemeClr val="tx2"/>
        </a:buClr>
        <a:buFont typeface="Arial" panose="020B0604020202020204" pitchFamily="34" charset="0"/>
        <a:buChar char="•"/>
        <a:defRPr sz="199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3576264" indent="-325115" algn="l" defTabSz="975345" rtl="0" eaLnBrk="1" latinLnBrk="0" hangingPunct="1">
        <a:lnSpc>
          <a:spcPct val="110000"/>
        </a:lnSpc>
        <a:spcBef>
          <a:spcPts val="996"/>
        </a:spcBef>
        <a:buClr>
          <a:schemeClr val="tx2"/>
        </a:buClr>
        <a:buFont typeface="Gill Sans MT" panose="020B0502020104020203" pitchFamily="34" charset="0"/>
        <a:buChar char="–"/>
        <a:defRPr sz="199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4226494" indent="-325115" algn="l" defTabSz="975345" rtl="0" eaLnBrk="1" latinLnBrk="0" hangingPunct="1">
        <a:lnSpc>
          <a:spcPct val="110000"/>
        </a:lnSpc>
        <a:spcBef>
          <a:spcPts val="996"/>
        </a:spcBef>
        <a:buClr>
          <a:schemeClr val="tx2"/>
        </a:buClr>
        <a:buFont typeface="Arial" panose="020B0604020202020204" pitchFamily="34" charset="0"/>
        <a:buChar char="•"/>
        <a:defRPr sz="199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4876724" indent="-325115" algn="l" defTabSz="975345" rtl="0" eaLnBrk="1" latinLnBrk="0" hangingPunct="1">
        <a:lnSpc>
          <a:spcPct val="110000"/>
        </a:lnSpc>
        <a:spcBef>
          <a:spcPts val="996"/>
        </a:spcBef>
        <a:buClr>
          <a:schemeClr val="tx2"/>
        </a:buClr>
        <a:buFont typeface="Gill Sans MT" panose="020B0502020104020203" pitchFamily="34" charset="0"/>
        <a:buChar char="–"/>
        <a:defRPr sz="1991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5526954" indent="-325115" algn="l" defTabSz="975345" rtl="0" eaLnBrk="1" latinLnBrk="0" hangingPunct="1">
        <a:lnSpc>
          <a:spcPct val="110000"/>
        </a:lnSpc>
        <a:spcBef>
          <a:spcPts val="996"/>
        </a:spcBef>
        <a:buClr>
          <a:schemeClr val="tx2"/>
        </a:buClr>
        <a:buFont typeface="Arial" panose="020B0604020202020204" pitchFamily="34" charset="0"/>
        <a:buChar char="•"/>
        <a:defRPr sz="1991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45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72" algn="l" defTabSz="975345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45" algn="l" defTabSz="975345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17" algn="l" defTabSz="975345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690" algn="l" defTabSz="975345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362" algn="l" defTabSz="975345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034" algn="l" defTabSz="975345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707" algn="l" defTabSz="975345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379" algn="l" defTabSz="975345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pos="594">
          <p15:clr>
            <a:srgbClr val="F26B43"/>
          </p15:clr>
        </p15:guide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pos="5400">
          <p15:clr>
            <a:srgbClr val="F26B43"/>
          </p15:clr>
        </p15:guide>
        <p15:guide id="4" orient="horz" pos="4008">
          <p15:clr>
            <a:srgbClr val="F26B43"/>
          </p15:clr>
        </p15:guide>
        <p15:guide id="5" orient="horz" pos="1440">
          <p15:clr>
            <a:srgbClr val="F26B43"/>
          </p15:clr>
        </p15:guide>
        <p15:guide id="6" orient="horz" pos="3720">
          <p15:clr>
            <a:srgbClr val="F26B43"/>
          </p15:clr>
        </p15:guide>
        <p15:guide id="7" orient="horz" pos="2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EA05EA-5C78-4839-AE21-068B190C2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CBED4D-67D5-43B6-97DA-A3FF21B306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F9B5B9-99E6-48BB-B2C7-A93D7274EA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smtClean="0"/>
              <a:pPr/>
              <a:t>9/8/2020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9F5079-89A8-453E-8F25-7366100EA6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781E94-F430-4151-860E-D6D7D1F9CE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181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EA05EA-5C78-4839-AE21-068B190C2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CBED4D-67D5-43B6-97DA-A3FF21B306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F9B5B9-99E6-48BB-B2C7-A93D7274EA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smtClean="0"/>
              <a:pPr/>
              <a:t>9/8/2020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9F5079-89A8-453E-8F25-7366100EA6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781E94-F430-4151-860E-D6D7D1F9CE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141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DA4224-F4E4-47A4-ACF7-231749390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679907-DC49-4B86-A34C-C97DBC26A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BC8A0-34FC-4B6E-B42B-A721267D89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 b="1" i="0" cap="all" spc="107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B53A7-3209-46A6-9454-F38EAC8F11E7}" type="datetimeFigureOut">
              <a:rPr lang="en-US" smtClean="0"/>
              <a:pPr/>
              <a:t>9/8/2020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AC0B6-4CC4-4E41-8A4D-F62E17F28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 b="1" i="0" cap="all" spc="107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0E9BD-90BD-46AE-8A0D-06796ADB7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 b="1" i="0" cap="all" spc="107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080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cid:3520F32C-A36D-46EB-9B55-8F1BA02AD517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cid:92A60EC6-82B1-48EF-8A3E-FB75C794F517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cid:C64F6FEE-FD46-431A-8468-7D451A002846" TargetMode="Externa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4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cid:E08394E8-0A04-413B-8052-04C9AB4B0D5D" TargetMode="External"/><Relationship Id="rId9" Type="http://schemas.microsoft.com/office/2007/relationships/diagramDrawing" Target="../diagrams/drawing1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notesSlide" Target="../notesSlides/notesSlide4.xml"/><Relationship Id="rId7" Type="http://schemas.openxmlformats.org/officeDocument/2006/relationships/diagramColors" Target="../diagrams/colors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27.png"/><Relationship Id="rId5" Type="http://schemas.openxmlformats.org/officeDocument/2006/relationships/diagramLayout" Target="../diagrams/layout2.xml"/><Relationship Id="rId10" Type="http://schemas.openxmlformats.org/officeDocument/2006/relationships/image" Target="../media/image26.png"/><Relationship Id="rId4" Type="http://schemas.openxmlformats.org/officeDocument/2006/relationships/diagramData" Target="../diagrams/data2.xml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cid:FCAE1618-C275-47C9-97DC-DF3818DD394C" TargetMode="Externa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30.jpe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cid:25EFB69C-8D20-4F6D-90C7-3AC8C45DA9E1" TargetMode="External"/><Relationship Id="rId9" Type="http://schemas.microsoft.com/office/2007/relationships/diagramDrawing" Target="../diagrams/drawing3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notesSlide" Target="../notesSlides/notesSlide7.xml"/><Relationship Id="rId7" Type="http://schemas.openxmlformats.org/officeDocument/2006/relationships/diagramColors" Target="../diagrams/colors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32.png"/><Relationship Id="rId4" Type="http://schemas.openxmlformats.org/officeDocument/2006/relationships/image" Target="cid:4B166A52-2590-4830-ADD5-D5B88E8A2807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33.jpeg"/><Relationship Id="rId7" Type="http://schemas.openxmlformats.org/officeDocument/2006/relationships/diagramQuickStyle" Target="../diagrams/quickStyle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4" Type="http://schemas.openxmlformats.org/officeDocument/2006/relationships/image" Target="cid:115F9054-A863-4480-9B5B-3D127F41E3C3" TargetMode="External"/><Relationship Id="rId9" Type="http://schemas.microsoft.com/office/2007/relationships/diagramDrawing" Target="../diagrams/drawing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notesSlide" Target="../notesSlides/notesSlide9.xml"/><Relationship Id="rId7" Type="http://schemas.openxmlformats.org/officeDocument/2006/relationships/diagramColors" Target="../diagrams/colors7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cid:346CBC6E-D2B9-4584-9934-CAFC6AD05139" TargetMode="Externa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cid:3A2B7BB5-0F5E-413F-86B8-79645FC510E0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cid:0AA784E4-BBC6-4844-9E17-D5582D64F18C" TargetMode="External"/><Relationship Id="rId7" Type="http://schemas.openxmlformats.org/officeDocument/2006/relationships/image" Target="cid:0988B7C9-0FE9-47BE-997E-CCEA4DBB630D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cid:907EE12B-2EF1-4574-8486-F1AE976182D4" TargetMode="Externa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hyperlink" Target="https://forms.office.com/Pages/ResponsePage.aspx?id=h-Mxb0dFH0OiuDI7dipOe3Js9kRQF0ZKnaWGJETnB91UOFlaV1hCOUk0U0VGWUQ0VFMwRDFaOE1LWi4u" TargetMode="External"/><Relationship Id="rId7" Type="http://schemas.openxmlformats.org/officeDocument/2006/relationships/hyperlink" Target="mailto:carolinaj@cisnevada.org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5.xml"/><Relationship Id="rId6" Type="http://schemas.openxmlformats.org/officeDocument/2006/relationships/hyperlink" Target="mailto:bstoker@washoeschools.net" TargetMode="External"/><Relationship Id="rId5" Type="http://schemas.openxmlformats.org/officeDocument/2006/relationships/hyperlink" Target="https://www.classdojo.com/invite/?c=C2QW8F3" TargetMode="External"/><Relationship Id="rId4" Type="http://schemas.openxmlformats.org/officeDocument/2006/relationships/hyperlink" Target="https://docs.google.com/forms/d/e/1FAIpQLSeJzDSxrlfAMT8LOqYmzIstgq9nOKOIDdsmiKDzXlmWDSTw6g/viewform?usp=sf_link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Rectangle 135">
            <a:extLst>
              <a:ext uri="{FF2B5EF4-FFF2-40B4-BE49-F238E27FC236}">
                <a16:creationId xmlns:a16="http://schemas.microsoft.com/office/drawing/2014/main" id="{D9453AC2-8882-459A-8985-3E24DD42AE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2179" y="0"/>
            <a:ext cx="12765561" cy="9753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5" name="id-3520F32C-A36D-46EB-9B55-8F1BA02AD517" descr="Image.jpeg">
            <a:extLst>
              <a:ext uri="{FF2B5EF4-FFF2-40B4-BE49-F238E27FC236}">
                <a16:creationId xmlns:a16="http://schemas.microsoft.com/office/drawing/2014/main" id="{C0F7C904-7F51-4A59-8B1F-61BA66BC3A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r:link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1" r="1" b="1"/>
          <a:stretch>
            <a:fillRect/>
          </a:stretch>
        </p:blipFill>
        <p:spPr bwMode="auto">
          <a:xfrm>
            <a:off x="282179" y="10"/>
            <a:ext cx="12765561" cy="9753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4" name="Rectangle 1"/>
          <p:cNvSpPr>
            <a:spLocks noGrp="1" noChangeArrowheads="1"/>
          </p:cNvSpPr>
          <p:nvPr>
            <p:ph type="ctrTitle"/>
          </p:nvPr>
        </p:nvSpPr>
        <p:spPr>
          <a:xfrm>
            <a:off x="1150424" y="1562151"/>
            <a:ext cx="11006313" cy="625065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8300">
                <a:solidFill>
                  <a:srgbClr val="FFFFFF"/>
                </a:solidFill>
              </a:rPr>
              <a:t>Duncan </a:t>
            </a:r>
            <a:br>
              <a:rPr lang="en-US" sz="8300">
                <a:solidFill>
                  <a:srgbClr val="FFFFFF"/>
                </a:solidFill>
              </a:rPr>
            </a:br>
            <a:r>
              <a:rPr lang="en-US" sz="8300">
                <a:solidFill>
                  <a:srgbClr val="FFFFFF"/>
                </a:solidFill>
              </a:rPr>
              <a:t>Back-to-School </a:t>
            </a:r>
            <a:br>
              <a:rPr lang="en-US" sz="8300">
                <a:solidFill>
                  <a:srgbClr val="FFFFFF"/>
                </a:solidFill>
              </a:rPr>
            </a:br>
            <a:r>
              <a:rPr lang="en-US" sz="8300">
                <a:solidFill>
                  <a:srgbClr val="FFFFFF"/>
                </a:solidFill>
              </a:rPr>
              <a:t>Night &amp; Annual </a:t>
            </a:r>
            <a:br>
              <a:rPr lang="en-US" sz="8300">
                <a:solidFill>
                  <a:srgbClr val="FFFFFF"/>
                </a:solidFill>
              </a:rPr>
            </a:br>
            <a:r>
              <a:rPr lang="en-US" sz="8300">
                <a:solidFill>
                  <a:srgbClr val="FFFFFF"/>
                </a:solidFill>
              </a:rPr>
              <a:t>Title I </a:t>
            </a:r>
            <a:br>
              <a:rPr lang="en-US" sz="8300">
                <a:solidFill>
                  <a:srgbClr val="FFFFFF"/>
                </a:solidFill>
              </a:rPr>
            </a:br>
            <a:r>
              <a:rPr lang="en-US" sz="8300">
                <a:solidFill>
                  <a:srgbClr val="FFFFFF"/>
                </a:solidFill>
              </a:rPr>
              <a:t>Meeting</a:t>
            </a:r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848063" y="7812801"/>
            <a:ext cx="11308673" cy="1562141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90000"/>
              </a:lnSpc>
            </a:pPr>
            <a:r>
              <a:rPr lang="en-US" sz="2800">
                <a:solidFill>
                  <a:srgbClr val="FFFFFF"/>
                </a:solidFill>
              </a:rPr>
              <a:t>What Every Family Needs to Know!</a:t>
            </a:r>
          </a:p>
          <a:p>
            <a:pPr marL="0" indent="0" eaLnBrk="1" hangingPunct="1">
              <a:lnSpc>
                <a:spcPct val="90000"/>
              </a:lnSpc>
            </a:pPr>
            <a:r>
              <a:rPr lang="en-US" sz="2800">
                <a:solidFill>
                  <a:srgbClr val="FFFFFF"/>
                </a:solidFill>
              </a:rPr>
              <a:t>September 8</a:t>
            </a:r>
            <a:r>
              <a:rPr lang="en-US" sz="2800" baseline="30000">
                <a:solidFill>
                  <a:srgbClr val="FFFFFF"/>
                </a:solidFill>
              </a:rPr>
              <a:t>th</a:t>
            </a:r>
            <a:r>
              <a:rPr lang="en-US" sz="2800">
                <a:solidFill>
                  <a:srgbClr val="FFFFFF"/>
                </a:solidFill>
              </a:rPr>
              <a:t>, 2020</a:t>
            </a:r>
          </a:p>
          <a:p>
            <a:pPr marL="0" indent="0" eaLnBrk="1" hangingPunct="1">
              <a:lnSpc>
                <a:spcPct val="90000"/>
              </a:lnSpc>
            </a:pPr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D4A11FEA-6E98-401C-B708-DA2C95081E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2179" cy="9753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05574564-FC71-48AA-B68F-F29EA4B706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30048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Freeform 6">
            <a:extLst>
              <a:ext uri="{FF2B5EF4-FFF2-40B4-BE49-F238E27FC236}">
                <a16:creationId xmlns:a16="http://schemas.microsoft.com/office/drawing/2014/main" id="{0E0D3B2F-C669-4E5E-A5A1-BF087A5BB6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94150" y="897331"/>
            <a:ext cx="5584613" cy="7437120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E49B00A8-876A-44BC-B6E4-C21792E87C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02361" cy="9753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7448CEA8-327F-4060-9CA0-AADC421785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3004800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32EB4976-8994-478E-9633-6151153AB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8060462" cy="975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F54BEBB7-4CCD-4B7E-8C7F-5690DB656C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02361" cy="9753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" name="Freeform 6">
            <a:extLst>
              <a:ext uri="{FF2B5EF4-FFF2-40B4-BE49-F238E27FC236}">
                <a16:creationId xmlns:a16="http://schemas.microsoft.com/office/drawing/2014/main" id="{5D14B710-9EC0-440D-BEF8-AB235017D0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389106" y="872456"/>
            <a:ext cx="5584613" cy="7437120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35680" y="1562151"/>
            <a:ext cx="7091465" cy="62506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11900" spc="800"/>
              <a:t>Title I Program	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35680" y="8426333"/>
            <a:ext cx="7091465" cy="67828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ts val="700"/>
              </a:spcBef>
            </a:pPr>
            <a:r>
              <a:rPr lang="en-US" sz="1700" spc="400">
                <a:solidFill>
                  <a:schemeClr val="tx2"/>
                </a:solidFill>
              </a:rPr>
              <a:t>Purpose</a:t>
            </a:r>
          </a:p>
          <a:p>
            <a:pPr algn="ctr" defTabSz="914400">
              <a:lnSpc>
                <a:spcPct val="90000"/>
              </a:lnSpc>
              <a:spcBef>
                <a:spcPts val="700"/>
              </a:spcBef>
            </a:pPr>
            <a:r>
              <a:rPr lang="en-US" sz="1700" spc="400">
                <a:solidFill>
                  <a:schemeClr val="tx2"/>
                </a:solidFill>
              </a:rPr>
              <a:t>School participation</a:t>
            </a:r>
          </a:p>
        </p:txBody>
      </p:sp>
      <p:pic>
        <p:nvPicPr>
          <p:cNvPr id="4097" name="id-92A60EC6-82B1-48EF-8A3E-FB75C794F517" descr="Image.jpeg">
            <a:extLst>
              <a:ext uri="{FF2B5EF4-FFF2-40B4-BE49-F238E27FC236}">
                <a16:creationId xmlns:a16="http://schemas.microsoft.com/office/drawing/2014/main" id="{405ED040-D7CF-453C-93EE-3CCCABD6C4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3" r="10528" b="-1"/>
          <a:stretch>
            <a:fillRect/>
          </a:stretch>
        </p:blipFill>
        <p:spPr bwMode="auto">
          <a:xfrm>
            <a:off x="8746823" y="915147"/>
            <a:ext cx="3622297" cy="7923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0855748B-6A93-46E2-9C3E-BDA7B183EA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30048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104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idx="1"/>
          </p:nvPr>
        </p:nvSpPr>
        <p:spPr>
          <a:xfrm>
            <a:off x="6484730" y="2071613"/>
            <a:ext cx="6057900" cy="7629259"/>
          </a:xfrm>
        </p:spPr>
        <p:txBody>
          <a:bodyPr>
            <a:normAutofit/>
          </a:bodyPr>
          <a:lstStyle/>
          <a:p>
            <a:pPr marL="457200" indent="-457200" algn="l" eaLnBrk="1" hangingPunct="1">
              <a:buSzPct val="155000"/>
              <a:buFontTx/>
              <a:buBlip>
                <a:blip r:embed="rId3"/>
              </a:buBlip>
            </a:pPr>
            <a:r>
              <a:rPr lang="en-US" sz="2800">
                <a:latin typeface="Helvetica"/>
                <a:ea typeface="Helvetica"/>
                <a:cs typeface="Helvetica"/>
                <a:sym typeface="Helvetica"/>
              </a:rPr>
              <a:t>Title I funds are targeted to schools with high numbers of children from low-income families.</a:t>
            </a:r>
          </a:p>
          <a:p>
            <a:pPr marL="457200" indent="-457200">
              <a:buSzPct val="155000"/>
              <a:buBlip>
                <a:blip r:embed="rId3"/>
              </a:buBlip>
            </a:pPr>
            <a:r>
              <a:rPr lang="en-US" sz="2800">
                <a:latin typeface="Helvetica"/>
                <a:ea typeface="Helvetica"/>
                <a:cs typeface="Helvetica"/>
                <a:sym typeface="Helvetica"/>
              </a:rPr>
              <a:t>Title I is part of the </a:t>
            </a:r>
            <a:r>
              <a:rPr lang="en-US" sz="2800" b="1">
                <a:latin typeface="Helvetica"/>
                <a:ea typeface="Helvetica"/>
                <a:cs typeface="Helvetica"/>
                <a:sym typeface="Helvetica"/>
              </a:rPr>
              <a:t>Every Student Succeeds Act </a:t>
            </a:r>
            <a:r>
              <a:rPr lang="en-US" sz="2800">
                <a:latin typeface="Helvetica"/>
                <a:ea typeface="Helvetica"/>
                <a:cs typeface="Helvetica"/>
                <a:sym typeface="Helvetica"/>
              </a:rPr>
              <a:t>and provides about </a:t>
            </a:r>
            <a:r>
              <a:rPr lang="en-US" sz="2800" b="1">
                <a:latin typeface="Helvetica"/>
                <a:ea typeface="Helvetica"/>
                <a:cs typeface="Helvetica"/>
                <a:sym typeface="Helvetica"/>
              </a:rPr>
              <a:t>$15 billion</a:t>
            </a:r>
            <a:r>
              <a:rPr lang="en-US" sz="2800">
                <a:latin typeface="Helvetica"/>
                <a:ea typeface="Helvetica"/>
                <a:cs typeface="Helvetica"/>
                <a:sym typeface="Helvetica"/>
              </a:rPr>
              <a:t> per year in federal aid to local schools across the United States.</a:t>
            </a:r>
            <a:endParaRPr lang="en-US" sz="2800">
              <a:latin typeface="Helvetica"/>
              <a:sym typeface="Helvetica"/>
            </a:endParaRPr>
          </a:p>
          <a:p>
            <a:pPr marL="457200" indent="-457200" algn="l" eaLnBrk="1" hangingPunct="1">
              <a:buSzPct val="155000"/>
              <a:buFontTx/>
              <a:buBlip>
                <a:blip r:embed="rId3"/>
              </a:buBlip>
            </a:pPr>
            <a:r>
              <a:rPr lang="en-US" sz="2800" b="1">
                <a:latin typeface="Helvetica"/>
                <a:ea typeface="Helvetica"/>
                <a:cs typeface="Helvetica"/>
                <a:sym typeface="Helvetica"/>
              </a:rPr>
              <a:t>More than 55,900 public schools</a:t>
            </a:r>
            <a:r>
              <a:rPr lang="en-US" sz="2800">
                <a:latin typeface="Helvetica"/>
                <a:ea typeface="Helvetica"/>
                <a:cs typeface="Helvetica"/>
                <a:sym typeface="Helvetica"/>
              </a:rPr>
              <a:t> receive Title I funds.</a:t>
            </a:r>
          </a:p>
          <a:p>
            <a:pPr marL="457200" indent="-457200" algn="l" eaLnBrk="1" hangingPunct="1">
              <a:buSzPct val="155000"/>
              <a:buFontTx/>
              <a:buBlip>
                <a:blip r:embed="rId3"/>
              </a:buBlip>
            </a:pPr>
            <a:r>
              <a:rPr lang="en-US" sz="2800">
                <a:latin typeface="Helvetica"/>
                <a:cs typeface="Helvetica"/>
                <a:sym typeface="Helvetica"/>
              </a:rPr>
              <a:t>Title I serves </a:t>
            </a:r>
            <a:r>
              <a:rPr lang="en-US" sz="2800" b="1">
                <a:latin typeface="Helvetica"/>
                <a:cs typeface="Helvetica"/>
                <a:sym typeface="Helvetica"/>
              </a:rPr>
              <a:t>more than 26 million children</a:t>
            </a:r>
            <a:r>
              <a:rPr lang="en-US" sz="2800">
                <a:latin typeface="Helvetica"/>
                <a:cs typeface="Helvetica"/>
                <a:sym typeface="Helvetica"/>
              </a:rPr>
              <a:t>.</a:t>
            </a:r>
            <a:endParaRPr lang="en-US" sz="2800">
              <a:latin typeface="Helvetica"/>
              <a:sym typeface="Helvetica"/>
            </a:endParaRPr>
          </a:p>
          <a:p>
            <a:pPr marL="457200" indent="-457200" algn="l" eaLnBrk="1" hangingPunct="1">
              <a:buSzPct val="155000"/>
              <a:buFontTx/>
              <a:buBlip>
                <a:blip r:embed="rId3"/>
              </a:buBlip>
            </a:pPr>
            <a:endParaRPr lang="en-US" sz="2400">
              <a:latin typeface="Helvetica"/>
              <a:sym typeface="Helvetica"/>
            </a:endParaRPr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>
          <a:xfrm>
            <a:off x="1168400" y="446105"/>
            <a:ext cx="10856878" cy="1371601"/>
          </a:xfrm>
        </p:spPr>
        <p:txBody>
          <a:bodyPr>
            <a:normAutofit fontScale="90000"/>
          </a:bodyPr>
          <a:lstStyle/>
          <a:p>
            <a:r>
              <a:rPr lang="en-US" sz="3100" b="1">
                <a:latin typeface="Helvetica" panose="020B0604020202020204" pitchFamily="34" charset="0"/>
                <a:cs typeface="Helvetica" panose="020B0604020202020204" pitchFamily="34" charset="0"/>
              </a:rPr>
              <a:t>Title I provides federal funding to schools to help students meet the challenging State academic standards</a:t>
            </a:r>
            <a:br>
              <a:rPr lang="en-US" sz="2000">
                <a:latin typeface="Helvetica" panose="020B0604020202020204" pitchFamily="34" charset="0"/>
                <a:ea typeface="Helvetica"/>
                <a:cs typeface="Helvetica" panose="020B0604020202020204" pitchFamily="34" charset="0"/>
                <a:sym typeface="Helvetica"/>
              </a:rPr>
            </a:br>
            <a:endParaRPr lang="en-US" sz="2200">
              <a:latin typeface="Helvetica"/>
              <a:sym typeface="Helvetica"/>
            </a:endParaRPr>
          </a:p>
        </p:txBody>
      </p:sp>
      <p:sp>
        <p:nvSpPr>
          <p:cNvPr id="3" name="Title"/>
          <p:cNvSpPr/>
          <p:nvPr/>
        </p:nvSpPr>
        <p:spPr>
          <a:xfrm>
            <a:off x="1594322" y="1934456"/>
            <a:ext cx="4774682" cy="12084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53" cap="all" spc="213">
                <a:solidFill>
                  <a:srgbClr val="FFFF00"/>
                </a:solidFill>
                <a:latin typeface="Impact" panose="020B0806030902050204"/>
                <a:ea typeface="+mj-ea"/>
                <a:cs typeface="+mj-cs"/>
              </a:rPr>
              <a:t>PURPOSE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59200" y="8375651"/>
            <a:ext cx="34671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r"/>
            <a:r>
              <a:rPr lang="en-US" sz="1800">
                <a:solidFill>
                  <a:schemeClr val="bg1">
                    <a:lumMod val="50000"/>
                  </a:schemeClr>
                </a:solidFill>
              </a:rPr>
              <a:t>US Department of Education </a:t>
            </a:r>
          </a:p>
          <a:p>
            <a:pPr marL="1107430" lvl="1" indent="-457200" algn="r"/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Title I, Part A</a:t>
            </a:r>
          </a:p>
          <a:p>
            <a:pPr marL="1107430" lvl="1" indent="-457200" algn="r"/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Budget Tables</a:t>
            </a:r>
            <a:endParaRPr lang="en-US" sz="1800">
              <a:solidFill>
                <a:schemeClr val="bg1">
                  <a:lumMod val="50000"/>
                </a:schemeClr>
              </a:solidFill>
            </a:endParaRPr>
          </a:p>
          <a:p>
            <a:endParaRPr 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0E35E552-12E3-42B6-9CD3-C010AFC0AC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1878" y="4439478"/>
            <a:ext cx="494224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121" name="id-C64F6FEE-FD46-431A-8468-7D451A002846" descr="Image.jpeg">
            <a:extLst>
              <a:ext uri="{FF2B5EF4-FFF2-40B4-BE49-F238E27FC236}">
                <a16:creationId xmlns:a16="http://schemas.microsoft.com/office/drawing/2014/main" id="{FF802843-1FA4-4C38-B757-6272F2522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56" y="3870010"/>
            <a:ext cx="4495800" cy="4032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id-E08394E8-0A04-413B-8052-04C9AB4B0D5D" descr="Image.jpeg">
            <a:extLst>
              <a:ext uri="{FF2B5EF4-FFF2-40B4-BE49-F238E27FC236}">
                <a16:creationId xmlns:a16="http://schemas.microsoft.com/office/drawing/2014/main" id="{1598C4C0-0B8B-44AA-922C-0988B3D9DD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r:link="rId4">
            <a:duotone>
              <a:prstClr val="black"/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0" r="8279" b="-1"/>
          <a:stretch>
            <a:fillRect/>
          </a:stretch>
        </p:blipFill>
        <p:spPr bwMode="auto">
          <a:xfrm>
            <a:off x="25420" y="-457200"/>
            <a:ext cx="13004780" cy="9753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10" y="928887"/>
            <a:ext cx="11734800" cy="1799827"/>
          </a:xfrm>
        </p:spPr>
        <p:txBody>
          <a:bodyPr>
            <a:normAutofit/>
          </a:bodyPr>
          <a:lstStyle/>
          <a:p>
            <a:pPr algn="r"/>
            <a:r>
              <a:rPr lang="en-US" sz="8800">
                <a:solidFill>
                  <a:srgbClr val="FFFF00"/>
                </a:solidFill>
                <a:highlight>
                  <a:srgbClr val="000000"/>
                </a:highlight>
                <a:latin typeface="Impact" panose="020B0806030902050204" pitchFamily="34" charset="0"/>
              </a:rPr>
              <a:t>PARTICIPATION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0126538"/>
              </p:ext>
            </p:extLst>
          </p:nvPr>
        </p:nvGraphicFramePr>
        <p:xfrm>
          <a:off x="1072189" y="3657601"/>
          <a:ext cx="10856877" cy="3833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4ED3FEAC-E201-4226-9305-3C4E51BFF7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30048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9925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solidFill>
                  <a:srgbClr val="FFFF33"/>
                </a:solidFill>
              </a:rPr>
              <a:t>Assessments</a:t>
            </a: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8947384"/>
              </p:ext>
            </p:extLst>
          </p:nvPr>
        </p:nvGraphicFramePr>
        <p:xfrm>
          <a:off x="939800" y="2057400"/>
          <a:ext cx="10856878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68082" y="6553200"/>
            <a:ext cx="6190958" cy="29164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11600" y="7078579"/>
            <a:ext cx="2781454" cy="16556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02400" y="7274853"/>
            <a:ext cx="3185370" cy="182708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Grp="1" noChangeArrowheads="1"/>
          </p:cNvSpPr>
          <p:nvPr>
            <p:ph type="title"/>
          </p:nvPr>
        </p:nvSpPr>
        <p:spPr>
          <a:xfrm>
            <a:off x="1302561" y="838200"/>
            <a:ext cx="10856878" cy="2122143"/>
          </a:xfrm>
        </p:spPr>
        <p:txBody>
          <a:bodyPr/>
          <a:lstStyle/>
          <a:p>
            <a:pPr eaLnBrk="1" hangingPunct="1"/>
            <a:r>
              <a:rPr lang="en-US">
                <a:solidFill>
                  <a:srgbClr val="FFFF33"/>
                </a:solidFill>
              </a:rPr>
              <a:t>Program Funds</a:t>
            </a:r>
          </a:p>
        </p:txBody>
      </p:sp>
      <p:sp>
        <p:nvSpPr>
          <p:cNvPr id="18434" name="Rectangle 2"/>
          <p:cNvSpPr>
            <a:spLocks noGrp="1" noChangeArrowheads="1"/>
          </p:cNvSpPr>
          <p:nvPr>
            <p:ph sz="half" idx="1"/>
          </p:nvPr>
        </p:nvSpPr>
        <p:spPr>
          <a:xfrm>
            <a:off x="1092200" y="3251200"/>
            <a:ext cx="5638800" cy="5718101"/>
          </a:xfrm>
        </p:spPr>
        <p:txBody>
          <a:bodyPr>
            <a:normAutofit/>
          </a:bodyPr>
          <a:lstStyle/>
          <a:p>
            <a:pPr marL="508000" indent="-457200" eaLnBrk="1" hangingPunct="1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sz="2840">
                <a:latin typeface="Helvetica" panose="020B0604020202020204" pitchFamily="34" charset="0"/>
                <a:cs typeface="Helvetica" panose="020B0604020202020204" pitchFamily="34" charset="0"/>
                <a:sym typeface="News Gothic MT"/>
              </a:rPr>
              <a:t>Allocated so schools with the most low income students get the most funding </a:t>
            </a:r>
          </a:p>
          <a:p>
            <a:pPr marL="508000" indent="-457200" eaLnBrk="1" hangingPunct="1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sz="2840">
                <a:latin typeface="Helvetica" panose="020B0604020202020204" pitchFamily="34" charset="0"/>
                <a:cs typeface="Helvetica" panose="020B0604020202020204" pitchFamily="34" charset="0"/>
              </a:rPr>
              <a:t>Allocated from the highest percentage down</a:t>
            </a:r>
          </a:p>
          <a:p>
            <a:pPr marL="50800" indent="0" eaLnBrk="1" hangingPunct="1">
              <a:buFontTx/>
              <a:buNone/>
            </a:pPr>
            <a:endParaRPr lang="en-US" sz="2600"/>
          </a:p>
          <a:p>
            <a:pPr marL="50800" indent="0" algn="ctr" eaLnBrk="1" hangingPunct="1">
              <a:buFontTx/>
              <a:buNone/>
            </a:pPr>
            <a:r>
              <a:rPr lang="en-US" sz="2400">
                <a:latin typeface="Helvetica" panose="020B0604020202020204" pitchFamily="34" charset="0"/>
                <a:cs typeface="Helvetica" panose="020B0604020202020204" pitchFamily="34" charset="0"/>
              </a:rPr>
              <a:t>This chart is an example of four elementary schools and the percentage of students who receive free or reduced lunches. 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6452006" y="2237900"/>
            <a:ext cx="5993994" cy="6731401"/>
          </a:xfrm>
          <a:prstGeom prst="rect">
            <a:avLst/>
          </a:prstGeom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F784FB10-32AF-4EF0-9AAE-D4084DD1DA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30048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171" name="id-FCAE1618-C275-47C9-97DC-DF3818DD394C" descr="Image.jpeg">
            <a:extLst>
              <a:ext uri="{FF2B5EF4-FFF2-40B4-BE49-F238E27FC236}">
                <a16:creationId xmlns:a16="http://schemas.microsoft.com/office/drawing/2014/main" id="{98EBB5C8-4C8E-4550-9F51-C2738EE479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4634" t="30339" r="414634" b="10961"/>
          <a:stretch>
            <a:fillRect/>
          </a:stretch>
        </p:blipFill>
        <p:spPr bwMode="auto">
          <a:xfrm>
            <a:off x="0" y="838200"/>
            <a:ext cx="20828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8">
            <a:extLst>
              <a:ext uri="{FF2B5EF4-FFF2-40B4-BE49-F238E27FC236}">
                <a16:creationId xmlns:a16="http://schemas.microsoft.com/office/drawing/2014/main" id="{55EF9F46-9553-44F8-8DB0-BFD6AFB32E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61854" y="294603"/>
            <a:ext cx="136361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175" name="id-FCAE1618-C275-47C9-97DC-DF3818DD394C" descr="Image.jpeg">
            <a:extLst>
              <a:ext uri="{FF2B5EF4-FFF2-40B4-BE49-F238E27FC236}">
                <a16:creationId xmlns:a16="http://schemas.microsoft.com/office/drawing/2014/main" id="{1796E104-6E43-4DDB-91A2-C00A4AAFE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5910" y="294604"/>
            <a:ext cx="2082799" cy="2855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96500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id-25EFB69C-8D20-4F6D-90C7-3AC8C45DA9E1" descr="Image.jpeg">
            <a:extLst>
              <a:ext uri="{FF2B5EF4-FFF2-40B4-BE49-F238E27FC236}">
                <a16:creationId xmlns:a16="http://schemas.microsoft.com/office/drawing/2014/main" id="{029B5E65-934A-4FDA-A9C7-3DBE3821EC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r:link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51"/>
          <a:stretch>
            <a:fillRect/>
          </a:stretch>
        </p:blipFill>
        <p:spPr bwMode="auto">
          <a:xfrm>
            <a:off x="20" y="-1"/>
            <a:ext cx="13004780" cy="9763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7" name="Rectangle 1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8000">
                <a:solidFill>
                  <a:srgbClr val="FFFF00"/>
                </a:solidFill>
                <a:highlight>
                  <a:srgbClr val="000000"/>
                </a:highlight>
                <a:latin typeface="Impact" panose="020B0806030902050204" pitchFamily="34" charset="0"/>
              </a:rPr>
              <a:t>PROGRAM FUNDS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2855237"/>
              </p:ext>
            </p:extLst>
          </p:nvPr>
        </p:nvGraphicFramePr>
        <p:xfrm>
          <a:off x="893763" y="2597150"/>
          <a:ext cx="11217275" cy="6188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" name="Rectangle 2">
            <a:extLst>
              <a:ext uri="{FF2B5EF4-FFF2-40B4-BE49-F238E27FC236}">
                <a16:creationId xmlns:a16="http://schemas.microsoft.com/office/drawing/2014/main" id="{7F1A9CF3-6273-4576-BED6-6BB44F6DFC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30048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3150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solidFill>
                  <a:srgbClr val="FFFF33"/>
                </a:solidFill>
              </a:rPr>
              <a:t>District Policy – family engagement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51205560"/>
              </p:ext>
            </p:extLst>
          </p:nvPr>
        </p:nvGraphicFramePr>
        <p:xfrm>
          <a:off x="1270000" y="2946400"/>
          <a:ext cx="10464800" cy="4978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026400" y="853440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Board Policy 5200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solidFill>
                  <a:srgbClr val="FFFF33"/>
                </a:solidFill>
              </a:rPr>
              <a:t>School-Parent Compact</a:t>
            </a:r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63203719"/>
              </p:ext>
            </p:extLst>
          </p:nvPr>
        </p:nvGraphicFramePr>
        <p:xfrm>
          <a:off x="1073960" y="1752600"/>
          <a:ext cx="11219639" cy="7457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id-4B166A52-2590-4830-ADD5-D5B88E8A2807" descr="Image.jpeg">
            <a:extLst>
              <a:ext uri="{FF2B5EF4-FFF2-40B4-BE49-F238E27FC236}">
                <a16:creationId xmlns:a16="http://schemas.microsoft.com/office/drawing/2014/main" id="{2088204E-086A-4CF7-980D-0BD2EA43A7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9" r="30297"/>
          <a:stretch>
            <a:fillRect/>
          </a:stretch>
        </p:blipFill>
        <p:spPr bwMode="auto">
          <a:xfrm>
            <a:off x="5631436" y="917485"/>
            <a:ext cx="6395163" cy="7955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2" name="Rectangle 1"/>
          <p:cNvSpPr>
            <a:spLocks noGrp="1" noChangeArrowheads="1"/>
          </p:cNvSpPr>
          <p:nvPr>
            <p:ph type="title"/>
          </p:nvPr>
        </p:nvSpPr>
        <p:spPr>
          <a:xfrm>
            <a:off x="1335124" y="917485"/>
            <a:ext cx="5472076" cy="2333716"/>
          </a:xfrm>
        </p:spPr>
        <p:txBody>
          <a:bodyPr anchor="t">
            <a:normAutofit/>
          </a:bodyPr>
          <a:lstStyle/>
          <a:p>
            <a:pPr eaLnBrk="1" hangingPunct="1"/>
            <a:r>
              <a:rPr lang="en-US" sz="6000"/>
              <a:t>educator Qualifications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idx="1"/>
          </p:nvPr>
        </p:nvSpPr>
        <p:spPr>
          <a:xfrm>
            <a:off x="1335124" y="3251201"/>
            <a:ext cx="3609952" cy="5604756"/>
          </a:xfrm>
        </p:spPr>
        <p:txBody>
          <a:bodyPr lIns="0" tIns="0" rIns="0" bIns="0">
            <a:normAutofit/>
          </a:bodyPr>
          <a:lstStyle/>
          <a:p>
            <a:pPr marL="406400" indent="0" eaLnBrk="1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55000"/>
              <a:buFontTx/>
              <a:buBlip>
                <a:blip r:embed="rId5"/>
              </a:buBlip>
            </a:pPr>
            <a:r>
              <a:rPr lang="en-US" sz="2200" b="1">
                <a:latin typeface="News Gothic MT"/>
                <a:sym typeface="News Gothic MT"/>
              </a:rPr>
              <a:t>Teachers must meet Nevada certification 	requirements</a:t>
            </a:r>
          </a:p>
          <a:p>
            <a:pPr marL="406400" indent="0" eaLnBrk="1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55000"/>
              <a:buFontTx/>
              <a:buBlip>
                <a:blip r:embed="rId5"/>
              </a:buBlip>
            </a:pPr>
            <a:r>
              <a:rPr lang="en-US" sz="2200" b="1">
                <a:latin typeface="News Gothic MT"/>
                <a:sym typeface="News Gothic MT"/>
              </a:rPr>
              <a:t>Paraprofessionals are highly qualified</a:t>
            </a:r>
          </a:p>
          <a:p>
            <a:pPr marL="406400" indent="0" eaLnBrk="1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55000"/>
              <a:buFontTx/>
              <a:buBlip>
                <a:blip r:embed="rId5"/>
              </a:buBlip>
            </a:pPr>
            <a:r>
              <a:rPr lang="en-US" sz="2200" b="1">
                <a:latin typeface="News Gothic MT"/>
                <a:sym typeface="News Gothic MT"/>
              </a:rPr>
              <a:t>Timely notice given if a student has been taught for 4 or more weeks in a row by a teacher who does not meet the State certification requirements, i.e., long-term 	substitute.</a:t>
            </a:r>
            <a:endParaRPr lang="en-US" sz="22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8EC69BF-55B4-4237-9D91-986F45CB6F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30048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6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382" y="6502400"/>
            <a:ext cx="7528861" cy="2793622"/>
          </a:xfrm>
          <a:prstGeom prst="rect">
            <a:avLst/>
          </a:prstGeom>
          <a:solidFill>
            <a:srgbClr val="543943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59206" y="6779835"/>
            <a:ext cx="7033802" cy="2311410"/>
          </a:xfrm>
        </p:spPr>
        <p:txBody>
          <a:bodyPr>
            <a:normAutofit/>
          </a:bodyPr>
          <a:lstStyle/>
          <a:p>
            <a:pPr algn="r"/>
            <a:r>
              <a:rPr lang="en-US" sz="5400">
                <a:solidFill>
                  <a:srgbClr val="FFFF00"/>
                </a:solidFill>
                <a:latin typeface="Impact" panose="020B0806030902050204" pitchFamily="34" charset="0"/>
              </a:rPr>
              <a:t>Parents’ right-to-know – school level</a:t>
            </a:r>
          </a:p>
        </p:txBody>
      </p:sp>
      <p:pic>
        <p:nvPicPr>
          <p:cNvPr id="11265" name="id-115F9054-A863-4480-9B5B-3D127F41E3C3" descr="Image.jpeg">
            <a:extLst>
              <a:ext uri="{FF2B5EF4-FFF2-40B4-BE49-F238E27FC236}">
                <a16:creationId xmlns:a16="http://schemas.microsoft.com/office/drawing/2014/main" id="{8ED3588F-9518-4C15-85D7-0E59AA8687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2" r="13752" b="1"/>
          <a:stretch>
            <a:fillRect/>
          </a:stretch>
        </p:blipFill>
        <p:spPr bwMode="auto">
          <a:xfrm>
            <a:off x="349383" y="457575"/>
            <a:ext cx="7528860" cy="584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8" name="Rectangle 7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36965" y="457574"/>
            <a:ext cx="4624654" cy="8838448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627660"/>
              </p:ext>
            </p:extLst>
          </p:nvPr>
        </p:nvGraphicFramePr>
        <p:xfrm>
          <a:off x="8522764" y="914400"/>
          <a:ext cx="3653055" cy="800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" name="Rectangle 2">
            <a:extLst>
              <a:ext uri="{FF2B5EF4-FFF2-40B4-BE49-F238E27FC236}">
                <a16:creationId xmlns:a16="http://schemas.microsoft.com/office/drawing/2014/main" id="{63533E8F-7D1C-4DF8-AFB2-583F64AE67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30048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2556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Duncan Updates- </a:t>
            </a:r>
            <a:br>
              <a:rPr lang="en-US"/>
            </a:br>
            <a:r>
              <a:rPr lang="en-US" sz="5300"/>
              <a:t>Principal – Mrs. Weir</a:t>
            </a:r>
            <a:br>
              <a:rPr lang="en-US" sz="5300"/>
            </a:br>
            <a:r>
              <a:rPr lang="en-US" sz="5300"/>
              <a:t>New Assistant Principal – Mrs. Walker</a:t>
            </a:r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B0008EB-D0AE-4348-9570-4985AFC73F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" t="24355" r="-2833" b="24926"/>
          <a:stretch/>
        </p:blipFill>
        <p:spPr>
          <a:xfrm>
            <a:off x="2844800" y="3504622"/>
            <a:ext cx="8675337" cy="5705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8238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44593913"/>
              </p:ext>
            </p:extLst>
          </p:nvPr>
        </p:nvGraphicFramePr>
        <p:xfrm>
          <a:off x="1335122" y="3251204"/>
          <a:ext cx="10856878" cy="51108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00"/>
                </a:solidFill>
              </a:rPr>
              <a:t>Parents’ right-to-know</a:t>
            </a:r>
            <a:r>
              <a:rPr lang="en-US" baseline="0">
                <a:solidFill>
                  <a:srgbClr val="FFFF00"/>
                </a:solidFill>
              </a:rPr>
              <a:t> – district level</a:t>
            </a:r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7461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5122" y="543837"/>
            <a:ext cx="10856878" cy="980163"/>
          </a:xfrm>
        </p:spPr>
        <p:txBody>
          <a:bodyPr>
            <a:normAutofit fontScale="90000"/>
          </a:bodyPr>
          <a:lstStyle/>
          <a:p>
            <a:r>
              <a:rPr lang="en-US" sz="8100">
                <a:solidFill>
                  <a:srgbClr val="FFFF00"/>
                </a:solidFill>
              </a:rPr>
              <a:t>CSI-TSI-ATSI</a:t>
            </a:r>
            <a:br>
              <a:rPr lang="en-US">
                <a:solidFill>
                  <a:srgbClr val="FFFF00"/>
                </a:solidFill>
              </a:rPr>
            </a:br>
            <a:br>
              <a:rPr lang="en-US">
                <a:effectLst/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en-US" sz="2133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06913" y="3352800"/>
            <a:ext cx="11508212" cy="5665894"/>
          </a:xfrm>
        </p:spPr>
        <p:txBody>
          <a:bodyPr>
            <a:normAutofit fontScale="92500" lnSpcReduction="10000"/>
          </a:bodyPr>
          <a:lstStyle/>
          <a:p>
            <a:pPr marL="830595" lvl="1" indent="-342900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US" sz="3200">
                <a:cs typeface="Helvetica" panose="020B0604020202020204" pitchFamily="34" charset="0"/>
              </a:rPr>
              <a:t>No updated SBAC scores from 19-20 school year</a:t>
            </a:r>
          </a:p>
          <a:p>
            <a:pPr marL="830595" lvl="1" indent="-342900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US" sz="3200">
                <a:cs typeface="Helvetica" panose="020B0604020202020204" pitchFamily="34" charset="0"/>
              </a:rPr>
              <a:t>12% Exited ACCESS – vs. 8% in 18-19. </a:t>
            </a:r>
          </a:p>
          <a:p>
            <a:pPr marL="830595" lvl="1" indent="-342900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US" sz="3200">
                <a:cs typeface="Helvetica" panose="020B0604020202020204" pitchFamily="34" charset="0"/>
              </a:rPr>
              <a:t>Strong growth in ACCESS Writing components 1</a:t>
            </a:r>
            <a:r>
              <a:rPr lang="en-US" sz="3200" baseline="30000">
                <a:cs typeface="Helvetica" panose="020B0604020202020204" pitchFamily="34" charset="0"/>
              </a:rPr>
              <a:t>st</a:t>
            </a:r>
            <a:r>
              <a:rPr lang="en-US" sz="3200">
                <a:cs typeface="Helvetica" panose="020B0604020202020204" pitchFamily="34" charset="0"/>
              </a:rPr>
              <a:t> – 5</a:t>
            </a:r>
            <a:r>
              <a:rPr lang="en-US" sz="3200" baseline="30000">
                <a:cs typeface="Helvetica" panose="020B0604020202020204" pitchFamily="34" charset="0"/>
              </a:rPr>
              <a:t>th </a:t>
            </a:r>
            <a:endParaRPr lang="en-US" sz="3200">
              <a:cs typeface="Helvetica" panose="020B0604020202020204" pitchFamily="34" charset="0"/>
            </a:endParaRPr>
          </a:p>
          <a:p>
            <a:pPr marL="830595" lvl="1" indent="-342900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US" sz="3200">
                <a:cs typeface="Helvetica" panose="020B0604020202020204" pitchFamily="34" charset="0"/>
              </a:rPr>
              <a:t>TNTP – The New Teacher Project – Partnership Continued</a:t>
            </a:r>
          </a:p>
          <a:p>
            <a:pPr marL="830595" lvl="1" indent="-342900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US" sz="3200" u="sng">
                <a:cs typeface="Helvetica" panose="020B0604020202020204" pitchFamily="34" charset="0"/>
              </a:rPr>
              <a:t>Reading Goal 20-21 </a:t>
            </a:r>
            <a:r>
              <a:rPr lang="en-US" sz="3200">
                <a:cs typeface="Helvetica" panose="020B0604020202020204" pitchFamily="34" charset="0"/>
              </a:rPr>
              <a:t>– Essential Standards and Increased Academic Language</a:t>
            </a:r>
          </a:p>
          <a:p>
            <a:pPr marL="830595" lvl="1" indent="-342900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US" sz="3200" u="sng">
                <a:cs typeface="Helvetica" panose="020B0604020202020204" pitchFamily="34" charset="0"/>
              </a:rPr>
              <a:t>Math Goal 20-21 </a:t>
            </a:r>
            <a:r>
              <a:rPr lang="en-US" sz="3200">
                <a:cs typeface="Helvetica" panose="020B0604020202020204" pitchFamily="34" charset="0"/>
              </a:rPr>
              <a:t>– Continue to Increase Conceptual Understanding </a:t>
            </a:r>
          </a:p>
          <a:p>
            <a:pPr marL="830595" lvl="1" indent="-342900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US" sz="3200" u="sng">
                <a:cs typeface="Helvetica" panose="020B0604020202020204" pitchFamily="34" charset="0"/>
              </a:rPr>
              <a:t>Parent/Community Goal </a:t>
            </a:r>
            <a:r>
              <a:rPr lang="en-US" sz="3200">
                <a:cs typeface="Helvetica" panose="020B0604020202020204" pitchFamily="34" charset="0"/>
              </a:rPr>
              <a:t>– Continued partnership throughout the year and increased digital literacy.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335122" y="2057400"/>
            <a:ext cx="10856878" cy="16002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7534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53" kern="1200" cap="all" spc="213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400" b="1">
                <a:latin typeface="Helvetica" panose="020B0604020202020204" pitchFamily="34" charset="0"/>
                <a:cs typeface="Helvetica" panose="020B0604020202020204" pitchFamily="34" charset="0"/>
              </a:rPr>
              <a:t>CSI – Comprehensive support and improvement</a:t>
            </a:r>
          </a:p>
          <a:p>
            <a:pPr fontAlgn="auto">
              <a:spcAft>
                <a:spcPts val="0"/>
              </a:spcAft>
            </a:pPr>
            <a:r>
              <a:rPr lang="en-US" sz="2400" b="1">
                <a:latin typeface="Helvetica" panose="020B0604020202020204" pitchFamily="34" charset="0"/>
                <a:cs typeface="Helvetica" panose="020B0604020202020204" pitchFamily="34" charset="0"/>
              </a:rPr>
              <a:t>TSI – Targeted support and improvement</a:t>
            </a:r>
          </a:p>
          <a:p>
            <a:pPr fontAlgn="auto">
              <a:spcAft>
                <a:spcPts val="0"/>
              </a:spcAft>
            </a:pPr>
            <a:r>
              <a:rPr lang="en-US" sz="2400" b="1">
                <a:latin typeface="Helvetica" panose="020B0604020202020204" pitchFamily="34" charset="0"/>
                <a:ea typeface="Helvetica"/>
                <a:cs typeface="Helvetica" panose="020B0604020202020204" pitchFamily="34" charset="0"/>
                <a:sym typeface="Helvetica"/>
              </a:rPr>
              <a:t>Atsi </a:t>
            </a:r>
            <a:r>
              <a:rPr lang="en-US" sz="2400" b="1">
                <a:latin typeface="Helvetica" panose="020B0604020202020204" pitchFamily="34" charset="0"/>
                <a:cs typeface="Helvetica" panose="020B0604020202020204" pitchFamily="34" charset="0"/>
              </a:rPr>
              <a:t>– additional targeted support and improvement</a:t>
            </a:r>
            <a:r>
              <a:rPr lang="en-US" sz="2400" b="1">
                <a:latin typeface="Helvetica" panose="020B0604020202020204" pitchFamily="34" charset="0"/>
                <a:ea typeface="Helvetica"/>
                <a:cs typeface="Helvetica" panose="020B0604020202020204" pitchFamily="34" charset="0"/>
                <a:sym typeface="Helvetica"/>
              </a:rPr>
              <a:t> </a:t>
            </a:r>
            <a:br>
              <a:rPr lang="en-US" sz="2400">
                <a:latin typeface="Helvetica" panose="020B0604020202020204" pitchFamily="34" charset="0"/>
                <a:ea typeface="Helvetica"/>
                <a:cs typeface="Helvetica" panose="020B0604020202020204" pitchFamily="34" charset="0"/>
                <a:sym typeface="Helvetica"/>
              </a:rPr>
            </a:br>
            <a:endParaRPr lang="en-US" sz="2400">
              <a:latin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7199143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CEAD9-7210-44F2-AE8A-7ECC88205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Tonight’s Schedule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B22632A-D3E9-48BF-B7B4-B8468F4AA3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4400"/>
              <a:t>5:30 – Kinder</a:t>
            </a:r>
          </a:p>
          <a:p>
            <a:r>
              <a:rPr lang="en-US" sz="4400"/>
              <a:t>5:45 – 1</a:t>
            </a:r>
            <a:r>
              <a:rPr lang="en-US" sz="4400" baseline="30000"/>
              <a:t>st</a:t>
            </a:r>
            <a:r>
              <a:rPr lang="en-US" sz="4400"/>
              <a:t> </a:t>
            </a:r>
          </a:p>
          <a:p>
            <a:r>
              <a:rPr lang="en-US" sz="4400"/>
              <a:t>6: 00 – 2</a:t>
            </a:r>
            <a:r>
              <a:rPr lang="en-US" sz="4400" baseline="30000"/>
              <a:t>nd</a:t>
            </a:r>
            <a:r>
              <a:rPr lang="en-US" sz="4400"/>
              <a:t> </a:t>
            </a:r>
          </a:p>
          <a:p>
            <a:r>
              <a:rPr lang="en-US" sz="4400"/>
              <a:t>6:15 – 3</a:t>
            </a:r>
            <a:r>
              <a:rPr lang="en-US" sz="4400" baseline="30000"/>
              <a:t>rd</a:t>
            </a:r>
            <a:endParaRPr lang="en-US" sz="4400"/>
          </a:p>
          <a:p>
            <a:r>
              <a:rPr lang="en-US" sz="4400"/>
              <a:t>6:30 – 4</a:t>
            </a:r>
            <a:r>
              <a:rPr lang="en-US" sz="4400" baseline="30000"/>
              <a:t>th</a:t>
            </a:r>
            <a:endParaRPr lang="en-US" sz="4400"/>
          </a:p>
          <a:p>
            <a:r>
              <a:rPr lang="en-US" sz="4400"/>
              <a:t>6:45 – 5</a:t>
            </a:r>
            <a:r>
              <a:rPr lang="en-US" sz="4400" baseline="30000"/>
              <a:t>th</a:t>
            </a:r>
            <a:r>
              <a:rPr lang="en-US" sz="4400"/>
              <a:t> </a:t>
            </a:r>
          </a:p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10A9E7-0A8A-4CA3-ABE6-DE9D79F95B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02" t="32188" r="66992" b="36875"/>
          <a:stretch/>
        </p:blipFill>
        <p:spPr>
          <a:xfrm>
            <a:off x="6045200" y="2113964"/>
            <a:ext cx="5301439" cy="624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9972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id-346CBC6E-D2B9-4584-9934-CAFC6AD05139" descr="Image.jpeg">
            <a:extLst>
              <a:ext uri="{FF2B5EF4-FFF2-40B4-BE49-F238E27FC236}">
                <a16:creationId xmlns:a16="http://schemas.microsoft.com/office/drawing/2014/main" id="{B2160991-C021-4945-9598-C6CDF83E8E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r:link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50" b="34372"/>
          <a:stretch>
            <a:fillRect/>
          </a:stretch>
        </p:blipFill>
        <p:spPr bwMode="auto">
          <a:xfrm>
            <a:off x="282179" y="10"/>
            <a:ext cx="12765561" cy="9753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73200" y="2286000"/>
            <a:ext cx="11006313" cy="62506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10000" spc="800">
                <a:solidFill>
                  <a:srgbClr val="FFFF00"/>
                </a:solidFill>
                <a:latin typeface="Impact" panose="020B0806030902050204" pitchFamily="34" charset="0"/>
              </a:rPr>
              <a:t>Questions?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619B0CA0-9C83-44D9-B792-F618341BF7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30048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5356B7AC-8991-4B6B-92E2-9EBB80DBBC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4" name="Freeform: Shape 73">
            <a:extLst>
              <a:ext uri="{FF2B5EF4-FFF2-40B4-BE49-F238E27FC236}">
                <a16:creationId xmlns:a16="http://schemas.microsoft.com/office/drawing/2014/main" id="{A8AFFF25-F4D6-4BBC-841D-3B3014EDBB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50062" y="0"/>
            <a:ext cx="6054738" cy="9753600"/>
          </a:xfrm>
          <a:custGeom>
            <a:avLst/>
            <a:gdLst>
              <a:gd name="connsiteX0" fmla="*/ 0 w 5676316"/>
              <a:gd name="connsiteY0" fmla="*/ 0 h 6858000"/>
              <a:gd name="connsiteX1" fmla="*/ 5676316 w 5676316"/>
              <a:gd name="connsiteY1" fmla="*/ 0 h 6858000"/>
              <a:gd name="connsiteX2" fmla="*/ 5676316 w 5676316"/>
              <a:gd name="connsiteY2" fmla="*/ 6858000 h 6858000"/>
              <a:gd name="connsiteX3" fmla="*/ 0 w 5676316"/>
              <a:gd name="connsiteY3" fmla="*/ 6858000 h 6858000"/>
              <a:gd name="connsiteX4" fmla="*/ 4763 w 5676316"/>
              <a:gd name="connsiteY4" fmla="*/ 6791325 h 6858000"/>
              <a:gd name="connsiteX5" fmla="*/ 12700 w 5676316"/>
              <a:gd name="connsiteY5" fmla="*/ 6735762 h 6858000"/>
              <a:gd name="connsiteX6" fmla="*/ 22225 w 5676316"/>
              <a:gd name="connsiteY6" fmla="*/ 6683375 h 6858000"/>
              <a:gd name="connsiteX7" fmla="*/ 38100 w 5676316"/>
              <a:gd name="connsiteY7" fmla="*/ 6640512 h 6858000"/>
              <a:gd name="connsiteX8" fmla="*/ 53975 w 5676316"/>
              <a:gd name="connsiteY8" fmla="*/ 6597650 h 6858000"/>
              <a:gd name="connsiteX9" fmla="*/ 73025 w 5676316"/>
              <a:gd name="connsiteY9" fmla="*/ 6561137 h 6858000"/>
              <a:gd name="connsiteX10" fmla="*/ 92075 w 5676316"/>
              <a:gd name="connsiteY10" fmla="*/ 6523037 h 6858000"/>
              <a:gd name="connsiteX11" fmla="*/ 109538 w 5676316"/>
              <a:gd name="connsiteY11" fmla="*/ 6488112 h 6858000"/>
              <a:gd name="connsiteX12" fmla="*/ 127000 w 5676316"/>
              <a:gd name="connsiteY12" fmla="*/ 6448425 h 6858000"/>
              <a:gd name="connsiteX13" fmla="*/ 142875 w 5676316"/>
              <a:gd name="connsiteY13" fmla="*/ 6407150 h 6858000"/>
              <a:gd name="connsiteX14" fmla="*/ 157163 w 5676316"/>
              <a:gd name="connsiteY14" fmla="*/ 6361112 h 6858000"/>
              <a:gd name="connsiteX15" fmla="*/ 168275 w 5676316"/>
              <a:gd name="connsiteY15" fmla="*/ 6311900 h 6858000"/>
              <a:gd name="connsiteX16" fmla="*/ 176213 w 5676316"/>
              <a:gd name="connsiteY16" fmla="*/ 6251575 h 6858000"/>
              <a:gd name="connsiteX17" fmla="*/ 179388 w 5676316"/>
              <a:gd name="connsiteY17" fmla="*/ 6183312 h 6858000"/>
              <a:gd name="connsiteX18" fmla="*/ 176213 w 5676316"/>
              <a:gd name="connsiteY18" fmla="*/ 6113462 h 6858000"/>
              <a:gd name="connsiteX19" fmla="*/ 168275 w 5676316"/>
              <a:gd name="connsiteY19" fmla="*/ 6056312 h 6858000"/>
              <a:gd name="connsiteX20" fmla="*/ 157163 w 5676316"/>
              <a:gd name="connsiteY20" fmla="*/ 6003925 h 6858000"/>
              <a:gd name="connsiteX21" fmla="*/ 142875 w 5676316"/>
              <a:gd name="connsiteY21" fmla="*/ 5956300 h 6858000"/>
              <a:gd name="connsiteX22" fmla="*/ 127000 w 5676316"/>
              <a:gd name="connsiteY22" fmla="*/ 5915025 h 6858000"/>
              <a:gd name="connsiteX23" fmla="*/ 107950 w 5676316"/>
              <a:gd name="connsiteY23" fmla="*/ 5876925 h 6858000"/>
              <a:gd name="connsiteX24" fmla="*/ 88900 w 5676316"/>
              <a:gd name="connsiteY24" fmla="*/ 5840412 h 6858000"/>
              <a:gd name="connsiteX25" fmla="*/ 69850 w 5676316"/>
              <a:gd name="connsiteY25" fmla="*/ 5802312 h 6858000"/>
              <a:gd name="connsiteX26" fmla="*/ 52388 w 5676316"/>
              <a:gd name="connsiteY26" fmla="*/ 5762625 h 6858000"/>
              <a:gd name="connsiteX27" fmla="*/ 34925 w 5676316"/>
              <a:gd name="connsiteY27" fmla="*/ 5721350 h 6858000"/>
              <a:gd name="connsiteX28" fmla="*/ 20638 w 5676316"/>
              <a:gd name="connsiteY28" fmla="*/ 5675312 h 6858000"/>
              <a:gd name="connsiteX29" fmla="*/ 11113 w 5676316"/>
              <a:gd name="connsiteY29" fmla="*/ 5622925 h 6858000"/>
              <a:gd name="connsiteX30" fmla="*/ 1588 w 5676316"/>
              <a:gd name="connsiteY30" fmla="*/ 5562600 h 6858000"/>
              <a:gd name="connsiteX31" fmla="*/ 0 w 5676316"/>
              <a:gd name="connsiteY31" fmla="*/ 5494337 h 6858000"/>
              <a:gd name="connsiteX32" fmla="*/ 1588 w 5676316"/>
              <a:gd name="connsiteY32" fmla="*/ 5426075 h 6858000"/>
              <a:gd name="connsiteX33" fmla="*/ 11113 w 5676316"/>
              <a:gd name="connsiteY33" fmla="*/ 5365750 h 6858000"/>
              <a:gd name="connsiteX34" fmla="*/ 20638 w 5676316"/>
              <a:gd name="connsiteY34" fmla="*/ 5313362 h 6858000"/>
              <a:gd name="connsiteX35" fmla="*/ 34925 w 5676316"/>
              <a:gd name="connsiteY35" fmla="*/ 5268912 h 6858000"/>
              <a:gd name="connsiteX36" fmla="*/ 52388 w 5676316"/>
              <a:gd name="connsiteY36" fmla="*/ 5226050 h 6858000"/>
              <a:gd name="connsiteX37" fmla="*/ 69850 w 5676316"/>
              <a:gd name="connsiteY37" fmla="*/ 5186362 h 6858000"/>
              <a:gd name="connsiteX38" fmla="*/ 88900 w 5676316"/>
              <a:gd name="connsiteY38" fmla="*/ 5149850 h 6858000"/>
              <a:gd name="connsiteX39" fmla="*/ 107950 w 5676316"/>
              <a:gd name="connsiteY39" fmla="*/ 5114925 h 6858000"/>
              <a:gd name="connsiteX40" fmla="*/ 127000 w 5676316"/>
              <a:gd name="connsiteY40" fmla="*/ 5075237 h 6858000"/>
              <a:gd name="connsiteX41" fmla="*/ 142875 w 5676316"/>
              <a:gd name="connsiteY41" fmla="*/ 5033962 h 6858000"/>
              <a:gd name="connsiteX42" fmla="*/ 157163 w 5676316"/>
              <a:gd name="connsiteY42" fmla="*/ 4987925 h 6858000"/>
              <a:gd name="connsiteX43" fmla="*/ 168275 w 5676316"/>
              <a:gd name="connsiteY43" fmla="*/ 4935537 h 6858000"/>
              <a:gd name="connsiteX44" fmla="*/ 176213 w 5676316"/>
              <a:gd name="connsiteY44" fmla="*/ 4875212 h 6858000"/>
              <a:gd name="connsiteX45" fmla="*/ 179388 w 5676316"/>
              <a:gd name="connsiteY45" fmla="*/ 4806950 h 6858000"/>
              <a:gd name="connsiteX46" fmla="*/ 176213 w 5676316"/>
              <a:gd name="connsiteY46" fmla="*/ 4738687 h 6858000"/>
              <a:gd name="connsiteX47" fmla="*/ 168275 w 5676316"/>
              <a:gd name="connsiteY47" fmla="*/ 4678362 h 6858000"/>
              <a:gd name="connsiteX48" fmla="*/ 157163 w 5676316"/>
              <a:gd name="connsiteY48" fmla="*/ 4625975 h 6858000"/>
              <a:gd name="connsiteX49" fmla="*/ 142875 w 5676316"/>
              <a:gd name="connsiteY49" fmla="*/ 4579937 h 6858000"/>
              <a:gd name="connsiteX50" fmla="*/ 127000 w 5676316"/>
              <a:gd name="connsiteY50" fmla="*/ 4537075 h 6858000"/>
              <a:gd name="connsiteX51" fmla="*/ 107950 w 5676316"/>
              <a:gd name="connsiteY51" fmla="*/ 4498975 h 6858000"/>
              <a:gd name="connsiteX52" fmla="*/ 69850 w 5676316"/>
              <a:gd name="connsiteY52" fmla="*/ 4424362 h 6858000"/>
              <a:gd name="connsiteX53" fmla="*/ 52388 w 5676316"/>
              <a:gd name="connsiteY53" fmla="*/ 4386262 h 6858000"/>
              <a:gd name="connsiteX54" fmla="*/ 34925 w 5676316"/>
              <a:gd name="connsiteY54" fmla="*/ 4343400 h 6858000"/>
              <a:gd name="connsiteX55" fmla="*/ 20638 w 5676316"/>
              <a:gd name="connsiteY55" fmla="*/ 4297362 h 6858000"/>
              <a:gd name="connsiteX56" fmla="*/ 11113 w 5676316"/>
              <a:gd name="connsiteY56" fmla="*/ 4244975 h 6858000"/>
              <a:gd name="connsiteX57" fmla="*/ 1588 w 5676316"/>
              <a:gd name="connsiteY57" fmla="*/ 4186237 h 6858000"/>
              <a:gd name="connsiteX58" fmla="*/ 0 w 5676316"/>
              <a:gd name="connsiteY58" fmla="*/ 4116387 h 6858000"/>
              <a:gd name="connsiteX59" fmla="*/ 1588 w 5676316"/>
              <a:gd name="connsiteY59" fmla="*/ 4048125 h 6858000"/>
              <a:gd name="connsiteX60" fmla="*/ 11113 w 5676316"/>
              <a:gd name="connsiteY60" fmla="*/ 3987800 h 6858000"/>
              <a:gd name="connsiteX61" fmla="*/ 20638 w 5676316"/>
              <a:gd name="connsiteY61" fmla="*/ 3935412 h 6858000"/>
              <a:gd name="connsiteX62" fmla="*/ 34925 w 5676316"/>
              <a:gd name="connsiteY62" fmla="*/ 3890962 h 6858000"/>
              <a:gd name="connsiteX63" fmla="*/ 52388 w 5676316"/>
              <a:gd name="connsiteY63" fmla="*/ 3848100 h 6858000"/>
              <a:gd name="connsiteX64" fmla="*/ 69850 w 5676316"/>
              <a:gd name="connsiteY64" fmla="*/ 3811587 h 6858000"/>
              <a:gd name="connsiteX65" fmla="*/ 107950 w 5676316"/>
              <a:gd name="connsiteY65" fmla="*/ 3736975 h 6858000"/>
              <a:gd name="connsiteX66" fmla="*/ 127000 w 5676316"/>
              <a:gd name="connsiteY66" fmla="*/ 3697287 h 6858000"/>
              <a:gd name="connsiteX67" fmla="*/ 142875 w 5676316"/>
              <a:gd name="connsiteY67" fmla="*/ 3656012 h 6858000"/>
              <a:gd name="connsiteX68" fmla="*/ 157163 w 5676316"/>
              <a:gd name="connsiteY68" fmla="*/ 3609975 h 6858000"/>
              <a:gd name="connsiteX69" fmla="*/ 168275 w 5676316"/>
              <a:gd name="connsiteY69" fmla="*/ 3557587 h 6858000"/>
              <a:gd name="connsiteX70" fmla="*/ 176213 w 5676316"/>
              <a:gd name="connsiteY70" fmla="*/ 3497262 h 6858000"/>
              <a:gd name="connsiteX71" fmla="*/ 179388 w 5676316"/>
              <a:gd name="connsiteY71" fmla="*/ 3427412 h 6858000"/>
              <a:gd name="connsiteX72" fmla="*/ 176213 w 5676316"/>
              <a:gd name="connsiteY72" fmla="*/ 3360737 h 6858000"/>
              <a:gd name="connsiteX73" fmla="*/ 168275 w 5676316"/>
              <a:gd name="connsiteY73" fmla="*/ 3300412 h 6858000"/>
              <a:gd name="connsiteX74" fmla="*/ 157163 w 5676316"/>
              <a:gd name="connsiteY74" fmla="*/ 3248025 h 6858000"/>
              <a:gd name="connsiteX75" fmla="*/ 142875 w 5676316"/>
              <a:gd name="connsiteY75" fmla="*/ 3201987 h 6858000"/>
              <a:gd name="connsiteX76" fmla="*/ 127000 w 5676316"/>
              <a:gd name="connsiteY76" fmla="*/ 3160712 h 6858000"/>
              <a:gd name="connsiteX77" fmla="*/ 107950 w 5676316"/>
              <a:gd name="connsiteY77" fmla="*/ 3121025 h 6858000"/>
              <a:gd name="connsiteX78" fmla="*/ 88900 w 5676316"/>
              <a:gd name="connsiteY78" fmla="*/ 3084512 h 6858000"/>
              <a:gd name="connsiteX79" fmla="*/ 69850 w 5676316"/>
              <a:gd name="connsiteY79" fmla="*/ 3046412 h 6858000"/>
              <a:gd name="connsiteX80" fmla="*/ 52388 w 5676316"/>
              <a:gd name="connsiteY80" fmla="*/ 3009900 h 6858000"/>
              <a:gd name="connsiteX81" fmla="*/ 34925 w 5676316"/>
              <a:gd name="connsiteY81" fmla="*/ 2967037 h 6858000"/>
              <a:gd name="connsiteX82" fmla="*/ 20638 w 5676316"/>
              <a:gd name="connsiteY82" fmla="*/ 2922587 h 6858000"/>
              <a:gd name="connsiteX83" fmla="*/ 11113 w 5676316"/>
              <a:gd name="connsiteY83" fmla="*/ 2868612 h 6858000"/>
              <a:gd name="connsiteX84" fmla="*/ 1588 w 5676316"/>
              <a:gd name="connsiteY84" fmla="*/ 2809875 h 6858000"/>
              <a:gd name="connsiteX85" fmla="*/ 0 w 5676316"/>
              <a:gd name="connsiteY85" fmla="*/ 2741612 h 6858000"/>
              <a:gd name="connsiteX86" fmla="*/ 1588 w 5676316"/>
              <a:gd name="connsiteY86" fmla="*/ 2671762 h 6858000"/>
              <a:gd name="connsiteX87" fmla="*/ 11113 w 5676316"/>
              <a:gd name="connsiteY87" fmla="*/ 2613025 h 6858000"/>
              <a:gd name="connsiteX88" fmla="*/ 20638 w 5676316"/>
              <a:gd name="connsiteY88" fmla="*/ 2560637 h 6858000"/>
              <a:gd name="connsiteX89" fmla="*/ 34925 w 5676316"/>
              <a:gd name="connsiteY89" fmla="*/ 2513012 h 6858000"/>
              <a:gd name="connsiteX90" fmla="*/ 52388 w 5676316"/>
              <a:gd name="connsiteY90" fmla="*/ 2471737 h 6858000"/>
              <a:gd name="connsiteX91" fmla="*/ 69850 w 5676316"/>
              <a:gd name="connsiteY91" fmla="*/ 2433637 h 6858000"/>
              <a:gd name="connsiteX92" fmla="*/ 88900 w 5676316"/>
              <a:gd name="connsiteY92" fmla="*/ 2395537 h 6858000"/>
              <a:gd name="connsiteX93" fmla="*/ 107950 w 5676316"/>
              <a:gd name="connsiteY93" fmla="*/ 2359025 h 6858000"/>
              <a:gd name="connsiteX94" fmla="*/ 127000 w 5676316"/>
              <a:gd name="connsiteY94" fmla="*/ 2319337 h 6858000"/>
              <a:gd name="connsiteX95" fmla="*/ 142875 w 5676316"/>
              <a:gd name="connsiteY95" fmla="*/ 2278062 h 6858000"/>
              <a:gd name="connsiteX96" fmla="*/ 157163 w 5676316"/>
              <a:gd name="connsiteY96" fmla="*/ 2232025 h 6858000"/>
              <a:gd name="connsiteX97" fmla="*/ 168275 w 5676316"/>
              <a:gd name="connsiteY97" fmla="*/ 2179637 h 6858000"/>
              <a:gd name="connsiteX98" fmla="*/ 176213 w 5676316"/>
              <a:gd name="connsiteY98" fmla="*/ 2119312 h 6858000"/>
              <a:gd name="connsiteX99" fmla="*/ 179388 w 5676316"/>
              <a:gd name="connsiteY99" fmla="*/ 2051050 h 6858000"/>
              <a:gd name="connsiteX100" fmla="*/ 176213 w 5676316"/>
              <a:gd name="connsiteY100" fmla="*/ 1982787 h 6858000"/>
              <a:gd name="connsiteX101" fmla="*/ 168275 w 5676316"/>
              <a:gd name="connsiteY101" fmla="*/ 1922462 h 6858000"/>
              <a:gd name="connsiteX102" fmla="*/ 157163 w 5676316"/>
              <a:gd name="connsiteY102" fmla="*/ 1870075 h 6858000"/>
              <a:gd name="connsiteX103" fmla="*/ 142875 w 5676316"/>
              <a:gd name="connsiteY103" fmla="*/ 1824037 h 6858000"/>
              <a:gd name="connsiteX104" fmla="*/ 127000 w 5676316"/>
              <a:gd name="connsiteY104" fmla="*/ 1782762 h 6858000"/>
              <a:gd name="connsiteX105" fmla="*/ 107950 w 5676316"/>
              <a:gd name="connsiteY105" fmla="*/ 1743075 h 6858000"/>
              <a:gd name="connsiteX106" fmla="*/ 88900 w 5676316"/>
              <a:gd name="connsiteY106" fmla="*/ 1708150 h 6858000"/>
              <a:gd name="connsiteX107" fmla="*/ 69850 w 5676316"/>
              <a:gd name="connsiteY107" fmla="*/ 1671637 h 6858000"/>
              <a:gd name="connsiteX108" fmla="*/ 52388 w 5676316"/>
              <a:gd name="connsiteY108" fmla="*/ 1631950 h 6858000"/>
              <a:gd name="connsiteX109" fmla="*/ 34925 w 5676316"/>
              <a:gd name="connsiteY109" fmla="*/ 1589087 h 6858000"/>
              <a:gd name="connsiteX110" fmla="*/ 20638 w 5676316"/>
              <a:gd name="connsiteY110" fmla="*/ 1544637 h 6858000"/>
              <a:gd name="connsiteX111" fmla="*/ 11113 w 5676316"/>
              <a:gd name="connsiteY111" fmla="*/ 1492250 h 6858000"/>
              <a:gd name="connsiteX112" fmla="*/ 1588 w 5676316"/>
              <a:gd name="connsiteY112" fmla="*/ 1431925 h 6858000"/>
              <a:gd name="connsiteX113" fmla="*/ 0 w 5676316"/>
              <a:gd name="connsiteY113" fmla="*/ 1363662 h 6858000"/>
              <a:gd name="connsiteX114" fmla="*/ 1588 w 5676316"/>
              <a:gd name="connsiteY114" fmla="*/ 1295400 h 6858000"/>
              <a:gd name="connsiteX115" fmla="*/ 11113 w 5676316"/>
              <a:gd name="connsiteY115" fmla="*/ 1235075 h 6858000"/>
              <a:gd name="connsiteX116" fmla="*/ 20638 w 5676316"/>
              <a:gd name="connsiteY116" fmla="*/ 1182687 h 6858000"/>
              <a:gd name="connsiteX117" fmla="*/ 34925 w 5676316"/>
              <a:gd name="connsiteY117" fmla="*/ 1136650 h 6858000"/>
              <a:gd name="connsiteX118" fmla="*/ 52388 w 5676316"/>
              <a:gd name="connsiteY118" fmla="*/ 1095375 h 6858000"/>
              <a:gd name="connsiteX119" fmla="*/ 69850 w 5676316"/>
              <a:gd name="connsiteY119" fmla="*/ 1055687 h 6858000"/>
              <a:gd name="connsiteX120" fmla="*/ 88900 w 5676316"/>
              <a:gd name="connsiteY120" fmla="*/ 1017587 h 6858000"/>
              <a:gd name="connsiteX121" fmla="*/ 107950 w 5676316"/>
              <a:gd name="connsiteY121" fmla="*/ 981075 h 6858000"/>
              <a:gd name="connsiteX122" fmla="*/ 127000 w 5676316"/>
              <a:gd name="connsiteY122" fmla="*/ 942975 h 6858000"/>
              <a:gd name="connsiteX123" fmla="*/ 142875 w 5676316"/>
              <a:gd name="connsiteY123" fmla="*/ 901700 h 6858000"/>
              <a:gd name="connsiteX124" fmla="*/ 157163 w 5676316"/>
              <a:gd name="connsiteY124" fmla="*/ 854075 h 6858000"/>
              <a:gd name="connsiteX125" fmla="*/ 168275 w 5676316"/>
              <a:gd name="connsiteY125" fmla="*/ 801687 h 6858000"/>
              <a:gd name="connsiteX126" fmla="*/ 176213 w 5676316"/>
              <a:gd name="connsiteY126" fmla="*/ 744537 h 6858000"/>
              <a:gd name="connsiteX127" fmla="*/ 179388 w 5676316"/>
              <a:gd name="connsiteY127" fmla="*/ 673100 h 6858000"/>
              <a:gd name="connsiteX128" fmla="*/ 176213 w 5676316"/>
              <a:gd name="connsiteY128" fmla="*/ 606425 h 6858000"/>
              <a:gd name="connsiteX129" fmla="*/ 168275 w 5676316"/>
              <a:gd name="connsiteY129" fmla="*/ 546100 h 6858000"/>
              <a:gd name="connsiteX130" fmla="*/ 157163 w 5676316"/>
              <a:gd name="connsiteY130" fmla="*/ 496887 h 6858000"/>
              <a:gd name="connsiteX131" fmla="*/ 142875 w 5676316"/>
              <a:gd name="connsiteY131" fmla="*/ 450850 h 6858000"/>
              <a:gd name="connsiteX132" fmla="*/ 127000 w 5676316"/>
              <a:gd name="connsiteY132" fmla="*/ 409575 h 6858000"/>
              <a:gd name="connsiteX133" fmla="*/ 109538 w 5676316"/>
              <a:gd name="connsiteY133" fmla="*/ 369887 h 6858000"/>
              <a:gd name="connsiteX134" fmla="*/ 92075 w 5676316"/>
              <a:gd name="connsiteY134" fmla="*/ 334962 h 6858000"/>
              <a:gd name="connsiteX135" fmla="*/ 73025 w 5676316"/>
              <a:gd name="connsiteY135" fmla="*/ 296862 h 6858000"/>
              <a:gd name="connsiteX136" fmla="*/ 53975 w 5676316"/>
              <a:gd name="connsiteY136" fmla="*/ 260350 h 6858000"/>
              <a:gd name="connsiteX137" fmla="*/ 38100 w 5676316"/>
              <a:gd name="connsiteY137" fmla="*/ 217487 h 6858000"/>
              <a:gd name="connsiteX138" fmla="*/ 22225 w 5676316"/>
              <a:gd name="connsiteY138" fmla="*/ 174625 h 6858000"/>
              <a:gd name="connsiteX139" fmla="*/ 12700 w 5676316"/>
              <a:gd name="connsiteY139" fmla="*/ 122237 h 6858000"/>
              <a:gd name="connsiteX140" fmla="*/ 4763 w 5676316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676316" h="6858000">
                <a:moveTo>
                  <a:pt x="0" y="0"/>
                </a:moveTo>
                <a:lnTo>
                  <a:pt x="5676316" y="0"/>
                </a:lnTo>
                <a:lnTo>
                  <a:pt x="5676316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8708" y="543836"/>
            <a:ext cx="4900023" cy="1361164"/>
          </a:xfrm>
        </p:spPr>
        <p:txBody>
          <a:bodyPr anchor="ctr">
            <a:normAutofit/>
          </a:bodyPr>
          <a:lstStyle/>
          <a:p>
            <a:r>
              <a:rPr lang="en-US" sz="5000"/>
              <a:t>2020 </a:t>
            </a:r>
            <a:r>
              <a:rPr lang="en-US" sz="5000" err="1"/>
              <a:t>UpdatES</a:t>
            </a:r>
            <a:endParaRPr lang="en-US" sz="5000"/>
          </a:p>
        </p:txBody>
      </p:sp>
      <p:pic>
        <p:nvPicPr>
          <p:cNvPr id="3075" name="id-3A2B7BB5-0F5E-413F-86B8-79645FC510E0" descr="Image.jpeg">
            <a:extLst>
              <a:ext uri="{FF2B5EF4-FFF2-40B4-BE49-F238E27FC236}">
                <a16:creationId xmlns:a16="http://schemas.microsoft.com/office/drawing/2014/main" id="{45FEEFDB-AF44-4DFE-A181-2AC17E62E5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80" r="-1" b="15591"/>
          <a:stretch>
            <a:fillRect/>
          </a:stretch>
        </p:blipFill>
        <p:spPr bwMode="auto">
          <a:xfrm>
            <a:off x="-32793" y="103129"/>
            <a:ext cx="6982855" cy="4789274"/>
          </a:xfrm>
          <a:custGeom>
            <a:avLst/>
            <a:gdLst/>
            <a:ahLst/>
            <a:cxnLst/>
            <a:rect l="l" t="t" r="r" b="b"/>
            <a:pathLst>
              <a:path w="6577190" h="3383280">
                <a:moveTo>
                  <a:pt x="0" y="0"/>
                </a:moveTo>
                <a:lnTo>
                  <a:pt x="6397802" y="0"/>
                </a:lnTo>
                <a:lnTo>
                  <a:pt x="6402565" y="66675"/>
                </a:lnTo>
                <a:lnTo>
                  <a:pt x="6410502" y="122237"/>
                </a:lnTo>
                <a:lnTo>
                  <a:pt x="6420027" y="174625"/>
                </a:lnTo>
                <a:lnTo>
                  <a:pt x="6435902" y="217487"/>
                </a:lnTo>
                <a:lnTo>
                  <a:pt x="6451777" y="260350"/>
                </a:lnTo>
                <a:lnTo>
                  <a:pt x="6470827" y="296862"/>
                </a:lnTo>
                <a:lnTo>
                  <a:pt x="6489877" y="334962"/>
                </a:lnTo>
                <a:lnTo>
                  <a:pt x="6507340" y="369887"/>
                </a:lnTo>
                <a:lnTo>
                  <a:pt x="6524802" y="409575"/>
                </a:lnTo>
                <a:lnTo>
                  <a:pt x="6540677" y="450850"/>
                </a:lnTo>
                <a:lnTo>
                  <a:pt x="6554965" y="496887"/>
                </a:lnTo>
                <a:lnTo>
                  <a:pt x="6566077" y="546100"/>
                </a:lnTo>
                <a:lnTo>
                  <a:pt x="6574015" y="606425"/>
                </a:lnTo>
                <a:lnTo>
                  <a:pt x="6577190" y="673100"/>
                </a:lnTo>
                <a:lnTo>
                  <a:pt x="6574015" y="744537"/>
                </a:lnTo>
                <a:lnTo>
                  <a:pt x="6566077" y="801687"/>
                </a:lnTo>
                <a:lnTo>
                  <a:pt x="6554965" y="854075"/>
                </a:lnTo>
                <a:lnTo>
                  <a:pt x="6540677" y="901700"/>
                </a:lnTo>
                <a:lnTo>
                  <a:pt x="6524802" y="942975"/>
                </a:lnTo>
                <a:lnTo>
                  <a:pt x="6505752" y="981075"/>
                </a:lnTo>
                <a:lnTo>
                  <a:pt x="6486702" y="1017587"/>
                </a:lnTo>
                <a:lnTo>
                  <a:pt x="6467652" y="1055687"/>
                </a:lnTo>
                <a:lnTo>
                  <a:pt x="6450190" y="1095375"/>
                </a:lnTo>
                <a:lnTo>
                  <a:pt x="6432727" y="1136650"/>
                </a:lnTo>
                <a:lnTo>
                  <a:pt x="6418440" y="1182687"/>
                </a:lnTo>
                <a:lnTo>
                  <a:pt x="6408915" y="1235075"/>
                </a:lnTo>
                <a:lnTo>
                  <a:pt x="6399390" y="1295400"/>
                </a:lnTo>
                <a:lnTo>
                  <a:pt x="6397802" y="1363662"/>
                </a:lnTo>
                <a:lnTo>
                  <a:pt x="6399390" y="1431925"/>
                </a:lnTo>
                <a:lnTo>
                  <a:pt x="6408915" y="1492250"/>
                </a:lnTo>
                <a:lnTo>
                  <a:pt x="6418440" y="1544637"/>
                </a:lnTo>
                <a:lnTo>
                  <a:pt x="6432727" y="1589087"/>
                </a:lnTo>
                <a:lnTo>
                  <a:pt x="6450190" y="1631950"/>
                </a:lnTo>
                <a:lnTo>
                  <a:pt x="6467652" y="1671637"/>
                </a:lnTo>
                <a:lnTo>
                  <a:pt x="6486702" y="1708150"/>
                </a:lnTo>
                <a:lnTo>
                  <a:pt x="6505752" y="1743075"/>
                </a:lnTo>
                <a:lnTo>
                  <a:pt x="6524802" y="1782762"/>
                </a:lnTo>
                <a:lnTo>
                  <a:pt x="6540677" y="1824037"/>
                </a:lnTo>
                <a:lnTo>
                  <a:pt x="6554965" y="1870075"/>
                </a:lnTo>
                <a:lnTo>
                  <a:pt x="6566077" y="1922462"/>
                </a:lnTo>
                <a:lnTo>
                  <a:pt x="6574015" y="1982787"/>
                </a:lnTo>
                <a:lnTo>
                  <a:pt x="6577190" y="2051050"/>
                </a:lnTo>
                <a:lnTo>
                  <a:pt x="6574015" y="2119312"/>
                </a:lnTo>
                <a:lnTo>
                  <a:pt x="6566077" y="2179637"/>
                </a:lnTo>
                <a:lnTo>
                  <a:pt x="6554965" y="2232025"/>
                </a:lnTo>
                <a:lnTo>
                  <a:pt x="6540677" y="2278062"/>
                </a:lnTo>
                <a:lnTo>
                  <a:pt x="6524802" y="2319337"/>
                </a:lnTo>
                <a:lnTo>
                  <a:pt x="6505752" y="2359025"/>
                </a:lnTo>
                <a:lnTo>
                  <a:pt x="6486702" y="2395537"/>
                </a:lnTo>
                <a:lnTo>
                  <a:pt x="6467652" y="2433637"/>
                </a:lnTo>
                <a:lnTo>
                  <a:pt x="6450190" y="2471737"/>
                </a:lnTo>
                <a:lnTo>
                  <a:pt x="6432727" y="2513012"/>
                </a:lnTo>
                <a:lnTo>
                  <a:pt x="6418440" y="2560637"/>
                </a:lnTo>
                <a:lnTo>
                  <a:pt x="6408915" y="2613025"/>
                </a:lnTo>
                <a:lnTo>
                  <a:pt x="6399390" y="2671762"/>
                </a:lnTo>
                <a:lnTo>
                  <a:pt x="6397802" y="2741612"/>
                </a:lnTo>
                <a:lnTo>
                  <a:pt x="6399390" y="2809875"/>
                </a:lnTo>
                <a:lnTo>
                  <a:pt x="6408915" y="2868612"/>
                </a:lnTo>
                <a:lnTo>
                  <a:pt x="6418440" y="2922587"/>
                </a:lnTo>
                <a:lnTo>
                  <a:pt x="6432727" y="2967037"/>
                </a:lnTo>
                <a:lnTo>
                  <a:pt x="6450190" y="3009900"/>
                </a:lnTo>
                <a:lnTo>
                  <a:pt x="6467652" y="3046412"/>
                </a:lnTo>
                <a:lnTo>
                  <a:pt x="6486702" y="3084512"/>
                </a:lnTo>
                <a:lnTo>
                  <a:pt x="6505752" y="3121025"/>
                </a:lnTo>
                <a:lnTo>
                  <a:pt x="6524802" y="3160712"/>
                </a:lnTo>
                <a:lnTo>
                  <a:pt x="6540677" y="3201987"/>
                </a:lnTo>
                <a:lnTo>
                  <a:pt x="6554965" y="3248025"/>
                </a:lnTo>
                <a:lnTo>
                  <a:pt x="6566077" y="3300412"/>
                </a:lnTo>
                <a:lnTo>
                  <a:pt x="6574015" y="3360737"/>
                </a:lnTo>
                <a:lnTo>
                  <a:pt x="6575089" y="3383280"/>
                </a:lnTo>
                <a:lnTo>
                  <a:pt x="0" y="338328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64400" y="1589767"/>
            <a:ext cx="5502366" cy="7782825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sz="1800">
                <a:solidFill>
                  <a:schemeClr val="tx1"/>
                </a:solidFill>
              </a:rPr>
              <a:t>Thank you in-person students and families for wearing masks. Remember, we are practicing the Duncan 3Ws: </a:t>
            </a:r>
          </a:p>
          <a:p>
            <a:pPr lvl="1">
              <a:lnSpc>
                <a:spcPct val="100000"/>
              </a:lnSpc>
            </a:pPr>
            <a:r>
              <a:rPr lang="en-US" sz="1800">
                <a:solidFill>
                  <a:schemeClr val="tx1"/>
                </a:solidFill>
              </a:rPr>
              <a:t>Watch your distance!</a:t>
            </a:r>
          </a:p>
          <a:p>
            <a:pPr lvl="1">
              <a:lnSpc>
                <a:spcPct val="100000"/>
              </a:lnSpc>
            </a:pPr>
            <a:r>
              <a:rPr lang="en-US" sz="1800">
                <a:solidFill>
                  <a:schemeClr val="tx1"/>
                </a:solidFill>
              </a:rPr>
              <a:t>Wear your mask!</a:t>
            </a:r>
          </a:p>
          <a:p>
            <a:pPr lvl="1">
              <a:lnSpc>
                <a:spcPct val="100000"/>
              </a:lnSpc>
            </a:pPr>
            <a:r>
              <a:rPr lang="en-US" sz="1800">
                <a:solidFill>
                  <a:schemeClr val="tx1"/>
                </a:solidFill>
              </a:rPr>
              <a:t>Wash your hands! </a:t>
            </a:r>
          </a:p>
          <a:p>
            <a:pPr>
              <a:lnSpc>
                <a:spcPct val="100000"/>
              </a:lnSpc>
            </a:pPr>
            <a:r>
              <a:rPr lang="en-US" sz="1800">
                <a:solidFill>
                  <a:schemeClr val="tx1"/>
                </a:solidFill>
              </a:rPr>
              <a:t>Reminders: </a:t>
            </a:r>
          </a:p>
          <a:p>
            <a:pPr lvl="1">
              <a:lnSpc>
                <a:spcPct val="100000"/>
              </a:lnSpc>
            </a:pPr>
            <a:r>
              <a:rPr lang="en-US" sz="1800" b="1">
                <a:solidFill>
                  <a:schemeClr val="tx1"/>
                </a:solidFill>
              </a:rPr>
              <a:t>No backpacks </a:t>
            </a:r>
            <a:r>
              <a:rPr lang="en-US" sz="1800">
                <a:solidFill>
                  <a:schemeClr val="tx1"/>
                </a:solidFill>
              </a:rPr>
              <a:t>– only lunchboxes and small purse or pouch that can be kept inside of desk. This helps to reduce cross-contamination between students. Keep your backpack at home with supplies needed for school (like a locker). </a:t>
            </a:r>
          </a:p>
          <a:p>
            <a:pPr lvl="1">
              <a:lnSpc>
                <a:spcPct val="100000"/>
              </a:lnSpc>
            </a:pPr>
            <a:r>
              <a:rPr lang="en-US" sz="1800" b="1">
                <a:solidFill>
                  <a:schemeClr val="tx1"/>
                </a:solidFill>
              </a:rPr>
              <a:t>Distance Learning schedules </a:t>
            </a:r>
            <a:r>
              <a:rPr lang="en-US" sz="1800">
                <a:solidFill>
                  <a:schemeClr val="tx1"/>
                </a:solidFill>
              </a:rPr>
              <a:t>(on brightly colored cardstock) with user names and passwords will be sent home this week for in-person students to ensure you can follow along with the learning day as much as possible. </a:t>
            </a:r>
          </a:p>
          <a:p>
            <a:pPr lvl="1">
              <a:lnSpc>
                <a:spcPct val="100000"/>
              </a:lnSpc>
            </a:pPr>
            <a:r>
              <a:rPr lang="en-US" sz="1800" b="1">
                <a:solidFill>
                  <a:schemeClr val="tx1"/>
                </a:solidFill>
              </a:rPr>
              <a:t>Distance Learner Materials Pick-Up </a:t>
            </a:r>
            <a:r>
              <a:rPr lang="en-US" sz="1800">
                <a:solidFill>
                  <a:schemeClr val="tx1"/>
                </a:solidFill>
              </a:rPr>
              <a:t>– This Friday, Sept. 11</a:t>
            </a:r>
            <a:r>
              <a:rPr lang="en-US" sz="1800" baseline="30000">
                <a:solidFill>
                  <a:schemeClr val="tx1"/>
                </a:solidFill>
              </a:rPr>
              <a:t>th</a:t>
            </a:r>
            <a:r>
              <a:rPr lang="en-US" sz="1800">
                <a:solidFill>
                  <a:schemeClr val="tx1"/>
                </a:solidFill>
              </a:rPr>
              <a:t> </a:t>
            </a:r>
          </a:p>
          <a:p>
            <a:pPr lvl="2">
              <a:lnSpc>
                <a:spcPct val="100000"/>
              </a:lnSpc>
            </a:pPr>
            <a:r>
              <a:rPr lang="pt-BR" sz="1800">
                <a:solidFill>
                  <a:schemeClr val="tx1"/>
                </a:solidFill>
              </a:rPr>
              <a:t>Last Names A-G- 10-10:30 </a:t>
            </a:r>
          </a:p>
          <a:p>
            <a:pPr lvl="2">
              <a:lnSpc>
                <a:spcPct val="100000"/>
              </a:lnSpc>
            </a:pPr>
            <a:r>
              <a:rPr lang="pt-BR" sz="1800">
                <a:solidFill>
                  <a:schemeClr val="tx1"/>
                </a:solidFill>
              </a:rPr>
              <a:t>Last Names H-L – 10:30-11:00 </a:t>
            </a:r>
          </a:p>
          <a:p>
            <a:pPr lvl="2">
              <a:lnSpc>
                <a:spcPct val="100000"/>
              </a:lnSpc>
            </a:pPr>
            <a:r>
              <a:rPr lang="pt-BR" sz="1800">
                <a:solidFill>
                  <a:schemeClr val="tx1"/>
                </a:solidFill>
              </a:rPr>
              <a:t>Last Names M-Q- 1:00-1:30 </a:t>
            </a:r>
          </a:p>
          <a:p>
            <a:pPr lvl="2">
              <a:lnSpc>
                <a:spcPct val="100000"/>
              </a:lnSpc>
            </a:pPr>
            <a:r>
              <a:rPr lang="pt-BR" sz="1800">
                <a:solidFill>
                  <a:schemeClr val="tx1"/>
                </a:solidFill>
              </a:rPr>
              <a:t>Last Names R-Z-1:30-2:00 </a:t>
            </a:r>
            <a:endParaRPr lang="en-US" sz="180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en-US" sz="700">
              <a:solidFill>
                <a:schemeClr val="tx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8AE6191-E110-428A-8360-8D33E6DE73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9" y="-284310"/>
            <a:ext cx="911659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859D51-B5B8-4682-92B2-906B427D5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2813" y="103119"/>
            <a:ext cx="130048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0CD3D6-0BFC-4BF3-BAC7-AFD7A6F711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523" r="7485" b="3838"/>
          <a:stretch/>
        </p:blipFill>
        <p:spPr>
          <a:xfrm>
            <a:off x="384058" y="4343400"/>
            <a:ext cx="6264366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7316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Freeform 10">
            <a:extLst>
              <a:ext uri="{FF2B5EF4-FFF2-40B4-BE49-F238E27FC236}">
                <a16:creationId xmlns:a16="http://schemas.microsoft.com/office/drawing/2014/main" id="{FF606621-EDD0-4CB0-B5A0-2BD458842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8073813" cy="9753600"/>
          </a:xfrm>
          <a:custGeom>
            <a:avLst/>
            <a:gdLst>
              <a:gd name="connsiteX0" fmla="*/ 0 w 7569200"/>
              <a:gd name="connsiteY0" fmla="*/ 0 h 6858000"/>
              <a:gd name="connsiteX1" fmla="*/ 7389812 w 7569200"/>
              <a:gd name="connsiteY1" fmla="*/ 0 h 6858000"/>
              <a:gd name="connsiteX2" fmla="*/ 7394575 w 7569200"/>
              <a:gd name="connsiteY2" fmla="*/ 66675 h 6858000"/>
              <a:gd name="connsiteX3" fmla="*/ 7402512 w 7569200"/>
              <a:gd name="connsiteY3" fmla="*/ 122237 h 6858000"/>
              <a:gd name="connsiteX4" fmla="*/ 7412037 w 7569200"/>
              <a:gd name="connsiteY4" fmla="*/ 174625 h 6858000"/>
              <a:gd name="connsiteX5" fmla="*/ 7427912 w 7569200"/>
              <a:gd name="connsiteY5" fmla="*/ 217487 h 6858000"/>
              <a:gd name="connsiteX6" fmla="*/ 7443787 w 7569200"/>
              <a:gd name="connsiteY6" fmla="*/ 260350 h 6858000"/>
              <a:gd name="connsiteX7" fmla="*/ 7462837 w 7569200"/>
              <a:gd name="connsiteY7" fmla="*/ 296862 h 6858000"/>
              <a:gd name="connsiteX8" fmla="*/ 7481887 w 7569200"/>
              <a:gd name="connsiteY8" fmla="*/ 334962 h 6858000"/>
              <a:gd name="connsiteX9" fmla="*/ 7499350 w 7569200"/>
              <a:gd name="connsiteY9" fmla="*/ 369887 h 6858000"/>
              <a:gd name="connsiteX10" fmla="*/ 7516812 w 7569200"/>
              <a:gd name="connsiteY10" fmla="*/ 409575 h 6858000"/>
              <a:gd name="connsiteX11" fmla="*/ 7532687 w 7569200"/>
              <a:gd name="connsiteY11" fmla="*/ 450850 h 6858000"/>
              <a:gd name="connsiteX12" fmla="*/ 7546975 w 7569200"/>
              <a:gd name="connsiteY12" fmla="*/ 496887 h 6858000"/>
              <a:gd name="connsiteX13" fmla="*/ 7558087 w 7569200"/>
              <a:gd name="connsiteY13" fmla="*/ 546100 h 6858000"/>
              <a:gd name="connsiteX14" fmla="*/ 7566025 w 7569200"/>
              <a:gd name="connsiteY14" fmla="*/ 606425 h 6858000"/>
              <a:gd name="connsiteX15" fmla="*/ 7569200 w 7569200"/>
              <a:gd name="connsiteY15" fmla="*/ 673100 h 6858000"/>
              <a:gd name="connsiteX16" fmla="*/ 7566025 w 7569200"/>
              <a:gd name="connsiteY16" fmla="*/ 744537 h 6858000"/>
              <a:gd name="connsiteX17" fmla="*/ 7558087 w 7569200"/>
              <a:gd name="connsiteY17" fmla="*/ 801687 h 6858000"/>
              <a:gd name="connsiteX18" fmla="*/ 7546975 w 7569200"/>
              <a:gd name="connsiteY18" fmla="*/ 854075 h 6858000"/>
              <a:gd name="connsiteX19" fmla="*/ 7532687 w 7569200"/>
              <a:gd name="connsiteY19" fmla="*/ 901700 h 6858000"/>
              <a:gd name="connsiteX20" fmla="*/ 7516812 w 7569200"/>
              <a:gd name="connsiteY20" fmla="*/ 942975 h 6858000"/>
              <a:gd name="connsiteX21" fmla="*/ 7497762 w 7569200"/>
              <a:gd name="connsiteY21" fmla="*/ 981075 h 6858000"/>
              <a:gd name="connsiteX22" fmla="*/ 7478712 w 7569200"/>
              <a:gd name="connsiteY22" fmla="*/ 1017587 h 6858000"/>
              <a:gd name="connsiteX23" fmla="*/ 7459662 w 7569200"/>
              <a:gd name="connsiteY23" fmla="*/ 1055687 h 6858000"/>
              <a:gd name="connsiteX24" fmla="*/ 7442200 w 7569200"/>
              <a:gd name="connsiteY24" fmla="*/ 1095375 h 6858000"/>
              <a:gd name="connsiteX25" fmla="*/ 7424737 w 7569200"/>
              <a:gd name="connsiteY25" fmla="*/ 1136650 h 6858000"/>
              <a:gd name="connsiteX26" fmla="*/ 7410450 w 7569200"/>
              <a:gd name="connsiteY26" fmla="*/ 1182687 h 6858000"/>
              <a:gd name="connsiteX27" fmla="*/ 7400925 w 7569200"/>
              <a:gd name="connsiteY27" fmla="*/ 1235075 h 6858000"/>
              <a:gd name="connsiteX28" fmla="*/ 7391400 w 7569200"/>
              <a:gd name="connsiteY28" fmla="*/ 1295400 h 6858000"/>
              <a:gd name="connsiteX29" fmla="*/ 7389812 w 7569200"/>
              <a:gd name="connsiteY29" fmla="*/ 1363662 h 6858000"/>
              <a:gd name="connsiteX30" fmla="*/ 7391400 w 7569200"/>
              <a:gd name="connsiteY30" fmla="*/ 1431925 h 6858000"/>
              <a:gd name="connsiteX31" fmla="*/ 7400925 w 7569200"/>
              <a:gd name="connsiteY31" fmla="*/ 1492250 h 6858000"/>
              <a:gd name="connsiteX32" fmla="*/ 7410450 w 7569200"/>
              <a:gd name="connsiteY32" fmla="*/ 1544637 h 6858000"/>
              <a:gd name="connsiteX33" fmla="*/ 7424737 w 7569200"/>
              <a:gd name="connsiteY33" fmla="*/ 1589087 h 6858000"/>
              <a:gd name="connsiteX34" fmla="*/ 7442200 w 7569200"/>
              <a:gd name="connsiteY34" fmla="*/ 1631950 h 6858000"/>
              <a:gd name="connsiteX35" fmla="*/ 7459662 w 7569200"/>
              <a:gd name="connsiteY35" fmla="*/ 1671637 h 6858000"/>
              <a:gd name="connsiteX36" fmla="*/ 7478712 w 7569200"/>
              <a:gd name="connsiteY36" fmla="*/ 1708150 h 6858000"/>
              <a:gd name="connsiteX37" fmla="*/ 7497762 w 7569200"/>
              <a:gd name="connsiteY37" fmla="*/ 1743075 h 6858000"/>
              <a:gd name="connsiteX38" fmla="*/ 7516812 w 7569200"/>
              <a:gd name="connsiteY38" fmla="*/ 1782762 h 6858000"/>
              <a:gd name="connsiteX39" fmla="*/ 7532687 w 7569200"/>
              <a:gd name="connsiteY39" fmla="*/ 1824037 h 6858000"/>
              <a:gd name="connsiteX40" fmla="*/ 7546975 w 7569200"/>
              <a:gd name="connsiteY40" fmla="*/ 1870075 h 6858000"/>
              <a:gd name="connsiteX41" fmla="*/ 7558087 w 7569200"/>
              <a:gd name="connsiteY41" fmla="*/ 1922462 h 6858000"/>
              <a:gd name="connsiteX42" fmla="*/ 7566025 w 7569200"/>
              <a:gd name="connsiteY42" fmla="*/ 1982787 h 6858000"/>
              <a:gd name="connsiteX43" fmla="*/ 7569200 w 7569200"/>
              <a:gd name="connsiteY43" fmla="*/ 2051050 h 6858000"/>
              <a:gd name="connsiteX44" fmla="*/ 7566025 w 7569200"/>
              <a:gd name="connsiteY44" fmla="*/ 2119312 h 6858000"/>
              <a:gd name="connsiteX45" fmla="*/ 7558087 w 7569200"/>
              <a:gd name="connsiteY45" fmla="*/ 2179637 h 6858000"/>
              <a:gd name="connsiteX46" fmla="*/ 7546975 w 7569200"/>
              <a:gd name="connsiteY46" fmla="*/ 2232025 h 6858000"/>
              <a:gd name="connsiteX47" fmla="*/ 7532687 w 7569200"/>
              <a:gd name="connsiteY47" fmla="*/ 2278062 h 6858000"/>
              <a:gd name="connsiteX48" fmla="*/ 7516812 w 7569200"/>
              <a:gd name="connsiteY48" fmla="*/ 2319337 h 6858000"/>
              <a:gd name="connsiteX49" fmla="*/ 7497762 w 7569200"/>
              <a:gd name="connsiteY49" fmla="*/ 2359025 h 6858000"/>
              <a:gd name="connsiteX50" fmla="*/ 7478712 w 7569200"/>
              <a:gd name="connsiteY50" fmla="*/ 2395537 h 6858000"/>
              <a:gd name="connsiteX51" fmla="*/ 7459662 w 7569200"/>
              <a:gd name="connsiteY51" fmla="*/ 2433637 h 6858000"/>
              <a:gd name="connsiteX52" fmla="*/ 7442200 w 7569200"/>
              <a:gd name="connsiteY52" fmla="*/ 2471737 h 6858000"/>
              <a:gd name="connsiteX53" fmla="*/ 7424737 w 7569200"/>
              <a:gd name="connsiteY53" fmla="*/ 2513012 h 6858000"/>
              <a:gd name="connsiteX54" fmla="*/ 7410450 w 7569200"/>
              <a:gd name="connsiteY54" fmla="*/ 2560637 h 6858000"/>
              <a:gd name="connsiteX55" fmla="*/ 7400925 w 7569200"/>
              <a:gd name="connsiteY55" fmla="*/ 2613025 h 6858000"/>
              <a:gd name="connsiteX56" fmla="*/ 7391400 w 7569200"/>
              <a:gd name="connsiteY56" fmla="*/ 2671762 h 6858000"/>
              <a:gd name="connsiteX57" fmla="*/ 7389812 w 7569200"/>
              <a:gd name="connsiteY57" fmla="*/ 2741612 h 6858000"/>
              <a:gd name="connsiteX58" fmla="*/ 7391400 w 7569200"/>
              <a:gd name="connsiteY58" fmla="*/ 2809875 h 6858000"/>
              <a:gd name="connsiteX59" fmla="*/ 7400925 w 7569200"/>
              <a:gd name="connsiteY59" fmla="*/ 2868612 h 6858000"/>
              <a:gd name="connsiteX60" fmla="*/ 7410450 w 7569200"/>
              <a:gd name="connsiteY60" fmla="*/ 2922587 h 6858000"/>
              <a:gd name="connsiteX61" fmla="*/ 7424737 w 7569200"/>
              <a:gd name="connsiteY61" fmla="*/ 2967037 h 6858000"/>
              <a:gd name="connsiteX62" fmla="*/ 7442200 w 7569200"/>
              <a:gd name="connsiteY62" fmla="*/ 3009900 h 6858000"/>
              <a:gd name="connsiteX63" fmla="*/ 7459662 w 7569200"/>
              <a:gd name="connsiteY63" fmla="*/ 3046412 h 6858000"/>
              <a:gd name="connsiteX64" fmla="*/ 7478712 w 7569200"/>
              <a:gd name="connsiteY64" fmla="*/ 3084512 h 6858000"/>
              <a:gd name="connsiteX65" fmla="*/ 7497762 w 7569200"/>
              <a:gd name="connsiteY65" fmla="*/ 3121025 h 6858000"/>
              <a:gd name="connsiteX66" fmla="*/ 7516812 w 7569200"/>
              <a:gd name="connsiteY66" fmla="*/ 3160712 h 6858000"/>
              <a:gd name="connsiteX67" fmla="*/ 7532687 w 7569200"/>
              <a:gd name="connsiteY67" fmla="*/ 3201987 h 6858000"/>
              <a:gd name="connsiteX68" fmla="*/ 7546975 w 7569200"/>
              <a:gd name="connsiteY68" fmla="*/ 3248025 h 6858000"/>
              <a:gd name="connsiteX69" fmla="*/ 7558087 w 7569200"/>
              <a:gd name="connsiteY69" fmla="*/ 3300412 h 6858000"/>
              <a:gd name="connsiteX70" fmla="*/ 7566025 w 7569200"/>
              <a:gd name="connsiteY70" fmla="*/ 3360737 h 6858000"/>
              <a:gd name="connsiteX71" fmla="*/ 7569200 w 7569200"/>
              <a:gd name="connsiteY71" fmla="*/ 3427412 h 6858000"/>
              <a:gd name="connsiteX72" fmla="*/ 7566025 w 7569200"/>
              <a:gd name="connsiteY72" fmla="*/ 3497262 h 6858000"/>
              <a:gd name="connsiteX73" fmla="*/ 7558087 w 7569200"/>
              <a:gd name="connsiteY73" fmla="*/ 3557587 h 6858000"/>
              <a:gd name="connsiteX74" fmla="*/ 7546975 w 7569200"/>
              <a:gd name="connsiteY74" fmla="*/ 3609975 h 6858000"/>
              <a:gd name="connsiteX75" fmla="*/ 7532687 w 7569200"/>
              <a:gd name="connsiteY75" fmla="*/ 3656012 h 6858000"/>
              <a:gd name="connsiteX76" fmla="*/ 7516812 w 7569200"/>
              <a:gd name="connsiteY76" fmla="*/ 3697287 h 6858000"/>
              <a:gd name="connsiteX77" fmla="*/ 7497762 w 7569200"/>
              <a:gd name="connsiteY77" fmla="*/ 3736975 h 6858000"/>
              <a:gd name="connsiteX78" fmla="*/ 7459662 w 7569200"/>
              <a:gd name="connsiteY78" fmla="*/ 3811587 h 6858000"/>
              <a:gd name="connsiteX79" fmla="*/ 7442200 w 7569200"/>
              <a:gd name="connsiteY79" fmla="*/ 3848100 h 6858000"/>
              <a:gd name="connsiteX80" fmla="*/ 7424737 w 7569200"/>
              <a:gd name="connsiteY80" fmla="*/ 3890962 h 6858000"/>
              <a:gd name="connsiteX81" fmla="*/ 7410450 w 7569200"/>
              <a:gd name="connsiteY81" fmla="*/ 3935412 h 6858000"/>
              <a:gd name="connsiteX82" fmla="*/ 7400925 w 7569200"/>
              <a:gd name="connsiteY82" fmla="*/ 3987800 h 6858000"/>
              <a:gd name="connsiteX83" fmla="*/ 7391400 w 7569200"/>
              <a:gd name="connsiteY83" fmla="*/ 4048125 h 6858000"/>
              <a:gd name="connsiteX84" fmla="*/ 7389812 w 7569200"/>
              <a:gd name="connsiteY84" fmla="*/ 4116387 h 6858000"/>
              <a:gd name="connsiteX85" fmla="*/ 7391400 w 7569200"/>
              <a:gd name="connsiteY85" fmla="*/ 4186237 h 6858000"/>
              <a:gd name="connsiteX86" fmla="*/ 7400925 w 7569200"/>
              <a:gd name="connsiteY86" fmla="*/ 4244975 h 6858000"/>
              <a:gd name="connsiteX87" fmla="*/ 7410450 w 7569200"/>
              <a:gd name="connsiteY87" fmla="*/ 4297362 h 6858000"/>
              <a:gd name="connsiteX88" fmla="*/ 7424737 w 7569200"/>
              <a:gd name="connsiteY88" fmla="*/ 4343400 h 6858000"/>
              <a:gd name="connsiteX89" fmla="*/ 7442200 w 7569200"/>
              <a:gd name="connsiteY89" fmla="*/ 4386262 h 6858000"/>
              <a:gd name="connsiteX90" fmla="*/ 7459662 w 7569200"/>
              <a:gd name="connsiteY90" fmla="*/ 4424362 h 6858000"/>
              <a:gd name="connsiteX91" fmla="*/ 7497762 w 7569200"/>
              <a:gd name="connsiteY91" fmla="*/ 4498975 h 6858000"/>
              <a:gd name="connsiteX92" fmla="*/ 7516812 w 7569200"/>
              <a:gd name="connsiteY92" fmla="*/ 4537075 h 6858000"/>
              <a:gd name="connsiteX93" fmla="*/ 7532687 w 7569200"/>
              <a:gd name="connsiteY93" fmla="*/ 4579937 h 6858000"/>
              <a:gd name="connsiteX94" fmla="*/ 7546975 w 7569200"/>
              <a:gd name="connsiteY94" fmla="*/ 4625975 h 6858000"/>
              <a:gd name="connsiteX95" fmla="*/ 7558087 w 7569200"/>
              <a:gd name="connsiteY95" fmla="*/ 4678362 h 6858000"/>
              <a:gd name="connsiteX96" fmla="*/ 7566025 w 7569200"/>
              <a:gd name="connsiteY96" fmla="*/ 4738687 h 6858000"/>
              <a:gd name="connsiteX97" fmla="*/ 7569200 w 7569200"/>
              <a:gd name="connsiteY97" fmla="*/ 4806950 h 6858000"/>
              <a:gd name="connsiteX98" fmla="*/ 7566025 w 7569200"/>
              <a:gd name="connsiteY98" fmla="*/ 4875212 h 6858000"/>
              <a:gd name="connsiteX99" fmla="*/ 7558087 w 7569200"/>
              <a:gd name="connsiteY99" fmla="*/ 4935537 h 6858000"/>
              <a:gd name="connsiteX100" fmla="*/ 7546975 w 7569200"/>
              <a:gd name="connsiteY100" fmla="*/ 4987925 h 6858000"/>
              <a:gd name="connsiteX101" fmla="*/ 7532687 w 7569200"/>
              <a:gd name="connsiteY101" fmla="*/ 5033962 h 6858000"/>
              <a:gd name="connsiteX102" fmla="*/ 7516812 w 7569200"/>
              <a:gd name="connsiteY102" fmla="*/ 5075237 h 6858000"/>
              <a:gd name="connsiteX103" fmla="*/ 7497762 w 7569200"/>
              <a:gd name="connsiteY103" fmla="*/ 5114925 h 6858000"/>
              <a:gd name="connsiteX104" fmla="*/ 7478712 w 7569200"/>
              <a:gd name="connsiteY104" fmla="*/ 5149850 h 6858000"/>
              <a:gd name="connsiteX105" fmla="*/ 7459662 w 7569200"/>
              <a:gd name="connsiteY105" fmla="*/ 5186362 h 6858000"/>
              <a:gd name="connsiteX106" fmla="*/ 7442200 w 7569200"/>
              <a:gd name="connsiteY106" fmla="*/ 5226050 h 6858000"/>
              <a:gd name="connsiteX107" fmla="*/ 7424737 w 7569200"/>
              <a:gd name="connsiteY107" fmla="*/ 5268912 h 6858000"/>
              <a:gd name="connsiteX108" fmla="*/ 7410450 w 7569200"/>
              <a:gd name="connsiteY108" fmla="*/ 5313362 h 6858000"/>
              <a:gd name="connsiteX109" fmla="*/ 7400925 w 7569200"/>
              <a:gd name="connsiteY109" fmla="*/ 5365750 h 6858000"/>
              <a:gd name="connsiteX110" fmla="*/ 7391400 w 7569200"/>
              <a:gd name="connsiteY110" fmla="*/ 5426075 h 6858000"/>
              <a:gd name="connsiteX111" fmla="*/ 7389812 w 7569200"/>
              <a:gd name="connsiteY111" fmla="*/ 5494337 h 6858000"/>
              <a:gd name="connsiteX112" fmla="*/ 7391400 w 7569200"/>
              <a:gd name="connsiteY112" fmla="*/ 5562600 h 6858000"/>
              <a:gd name="connsiteX113" fmla="*/ 7400925 w 7569200"/>
              <a:gd name="connsiteY113" fmla="*/ 5622925 h 6858000"/>
              <a:gd name="connsiteX114" fmla="*/ 7410450 w 7569200"/>
              <a:gd name="connsiteY114" fmla="*/ 5675312 h 6858000"/>
              <a:gd name="connsiteX115" fmla="*/ 7424737 w 7569200"/>
              <a:gd name="connsiteY115" fmla="*/ 5721350 h 6858000"/>
              <a:gd name="connsiteX116" fmla="*/ 7442200 w 7569200"/>
              <a:gd name="connsiteY116" fmla="*/ 5762625 h 6858000"/>
              <a:gd name="connsiteX117" fmla="*/ 7459662 w 7569200"/>
              <a:gd name="connsiteY117" fmla="*/ 5802312 h 6858000"/>
              <a:gd name="connsiteX118" fmla="*/ 7478712 w 7569200"/>
              <a:gd name="connsiteY118" fmla="*/ 5840412 h 6858000"/>
              <a:gd name="connsiteX119" fmla="*/ 7497762 w 7569200"/>
              <a:gd name="connsiteY119" fmla="*/ 5876925 h 6858000"/>
              <a:gd name="connsiteX120" fmla="*/ 7516812 w 7569200"/>
              <a:gd name="connsiteY120" fmla="*/ 5915025 h 6858000"/>
              <a:gd name="connsiteX121" fmla="*/ 7532687 w 7569200"/>
              <a:gd name="connsiteY121" fmla="*/ 5956300 h 6858000"/>
              <a:gd name="connsiteX122" fmla="*/ 7546975 w 7569200"/>
              <a:gd name="connsiteY122" fmla="*/ 6003925 h 6858000"/>
              <a:gd name="connsiteX123" fmla="*/ 7558087 w 7569200"/>
              <a:gd name="connsiteY123" fmla="*/ 6056312 h 6858000"/>
              <a:gd name="connsiteX124" fmla="*/ 7566025 w 7569200"/>
              <a:gd name="connsiteY124" fmla="*/ 6113462 h 6858000"/>
              <a:gd name="connsiteX125" fmla="*/ 7569200 w 7569200"/>
              <a:gd name="connsiteY125" fmla="*/ 6183312 h 6858000"/>
              <a:gd name="connsiteX126" fmla="*/ 7566025 w 7569200"/>
              <a:gd name="connsiteY126" fmla="*/ 6251575 h 6858000"/>
              <a:gd name="connsiteX127" fmla="*/ 7558087 w 7569200"/>
              <a:gd name="connsiteY127" fmla="*/ 6311900 h 6858000"/>
              <a:gd name="connsiteX128" fmla="*/ 7546975 w 7569200"/>
              <a:gd name="connsiteY128" fmla="*/ 6361112 h 6858000"/>
              <a:gd name="connsiteX129" fmla="*/ 7532687 w 7569200"/>
              <a:gd name="connsiteY129" fmla="*/ 6407150 h 6858000"/>
              <a:gd name="connsiteX130" fmla="*/ 7516812 w 7569200"/>
              <a:gd name="connsiteY130" fmla="*/ 6448425 h 6858000"/>
              <a:gd name="connsiteX131" fmla="*/ 7499350 w 7569200"/>
              <a:gd name="connsiteY131" fmla="*/ 6488112 h 6858000"/>
              <a:gd name="connsiteX132" fmla="*/ 7481887 w 7569200"/>
              <a:gd name="connsiteY132" fmla="*/ 6523037 h 6858000"/>
              <a:gd name="connsiteX133" fmla="*/ 7462837 w 7569200"/>
              <a:gd name="connsiteY133" fmla="*/ 6561137 h 6858000"/>
              <a:gd name="connsiteX134" fmla="*/ 7443787 w 7569200"/>
              <a:gd name="connsiteY134" fmla="*/ 6597650 h 6858000"/>
              <a:gd name="connsiteX135" fmla="*/ 7427912 w 7569200"/>
              <a:gd name="connsiteY135" fmla="*/ 6640512 h 6858000"/>
              <a:gd name="connsiteX136" fmla="*/ 7412037 w 7569200"/>
              <a:gd name="connsiteY136" fmla="*/ 6683375 h 6858000"/>
              <a:gd name="connsiteX137" fmla="*/ 7402512 w 7569200"/>
              <a:gd name="connsiteY137" fmla="*/ 6735762 h 6858000"/>
              <a:gd name="connsiteX138" fmla="*/ 7394575 w 7569200"/>
              <a:gd name="connsiteY138" fmla="*/ 6791325 h 6858000"/>
              <a:gd name="connsiteX139" fmla="*/ 7389812 w 7569200"/>
              <a:gd name="connsiteY139" fmla="*/ 6858000 h 6858000"/>
              <a:gd name="connsiteX140" fmla="*/ 0 w 7569200"/>
              <a:gd name="connsiteY140" fmla="*/ 6858000 h 6858000"/>
              <a:gd name="connsiteX141" fmla="*/ 0 w 7569200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569200" h="6858000">
                <a:moveTo>
                  <a:pt x="0" y="0"/>
                </a:moveTo>
                <a:lnTo>
                  <a:pt x="7389812" y="0"/>
                </a:lnTo>
                <a:lnTo>
                  <a:pt x="7394575" y="66675"/>
                </a:lnTo>
                <a:lnTo>
                  <a:pt x="7402512" y="122237"/>
                </a:lnTo>
                <a:lnTo>
                  <a:pt x="7412037" y="174625"/>
                </a:lnTo>
                <a:lnTo>
                  <a:pt x="7427912" y="217487"/>
                </a:lnTo>
                <a:lnTo>
                  <a:pt x="7443787" y="260350"/>
                </a:lnTo>
                <a:lnTo>
                  <a:pt x="7462837" y="296862"/>
                </a:lnTo>
                <a:lnTo>
                  <a:pt x="7481887" y="334962"/>
                </a:lnTo>
                <a:lnTo>
                  <a:pt x="7499350" y="369887"/>
                </a:lnTo>
                <a:lnTo>
                  <a:pt x="7516812" y="409575"/>
                </a:lnTo>
                <a:lnTo>
                  <a:pt x="7532687" y="450850"/>
                </a:lnTo>
                <a:lnTo>
                  <a:pt x="7546975" y="496887"/>
                </a:lnTo>
                <a:lnTo>
                  <a:pt x="7558087" y="546100"/>
                </a:lnTo>
                <a:lnTo>
                  <a:pt x="7566025" y="606425"/>
                </a:lnTo>
                <a:lnTo>
                  <a:pt x="7569200" y="673100"/>
                </a:lnTo>
                <a:lnTo>
                  <a:pt x="7566025" y="744537"/>
                </a:lnTo>
                <a:lnTo>
                  <a:pt x="7558087" y="801687"/>
                </a:lnTo>
                <a:lnTo>
                  <a:pt x="7546975" y="854075"/>
                </a:lnTo>
                <a:lnTo>
                  <a:pt x="7532687" y="901700"/>
                </a:lnTo>
                <a:lnTo>
                  <a:pt x="7516812" y="942975"/>
                </a:lnTo>
                <a:lnTo>
                  <a:pt x="7497762" y="981075"/>
                </a:lnTo>
                <a:lnTo>
                  <a:pt x="7478712" y="1017587"/>
                </a:lnTo>
                <a:lnTo>
                  <a:pt x="7459662" y="1055687"/>
                </a:lnTo>
                <a:lnTo>
                  <a:pt x="7442200" y="1095375"/>
                </a:lnTo>
                <a:lnTo>
                  <a:pt x="7424737" y="1136650"/>
                </a:lnTo>
                <a:lnTo>
                  <a:pt x="7410450" y="1182687"/>
                </a:lnTo>
                <a:lnTo>
                  <a:pt x="7400925" y="1235075"/>
                </a:lnTo>
                <a:lnTo>
                  <a:pt x="7391400" y="1295400"/>
                </a:lnTo>
                <a:lnTo>
                  <a:pt x="7389812" y="1363662"/>
                </a:lnTo>
                <a:lnTo>
                  <a:pt x="7391400" y="1431925"/>
                </a:lnTo>
                <a:lnTo>
                  <a:pt x="7400925" y="1492250"/>
                </a:lnTo>
                <a:lnTo>
                  <a:pt x="7410450" y="1544637"/>
                </a:lnTo>
                <a:lnTo>
                  <a:pt x="7424737" y="1589087"/>
                </a:lnTo>
                <a:lnTo>
                  <a:pt x="7442200" y="1631950"/>
                </a:lnTo>
                <a:lnTo>
                  <a:pt x="7459662" y="1671637"/>
                </a:lnTo>
                <a:lnTo>
                  <a:pt x="7478712" y="1708150"/>
                </a:lnTo>
                <a:lnTo>
                  <a:pt x="7497762" y="1743075"/>
                </a:lnTo>
                <a:lnTo>
                  <a:pt x="7516812" y="1782762"/>
                </a:lnTo>
                <a:lnTo>
                  <a:pt x="7532687" y="1824037"/>
                </a:lnTo>
                <a:lnTo>
                  <a:pt x="7546975" y="1870075"/>
                </a:lnTo>
                <a:lnTo>
                  <a:pt x="7558087" y="1922462"/>
                </a:lnTo>
                <a:lnTo>
                  <a:pt x="7566025" y="1982787"/>
                </a:lnTo>
                <a:lnTo>
                  <a:pt x="7569200" y="2051050"/>
                </a:lnTo>
                <a:lnTo>
                  <a:pt x="7566025" y="2119312"/>
                </a:lnTo>
                <a:lnTo>
                  <a:pt x="7558087" y="2179637"/>
                </a:lnTo>
                <a:lnTo>
                  <a:pt x="7546975" y="2232025"/>
                </a:lnTo>
                <a:lnTo>
                  <a:pt x="7532687" y="2278062"/>
                </a:lnTo>
                <a:lnTo>
                  <a:pt x="7516812" y="2319337"/>
                </a:lnTo>
                <a:lnTo>
                  <a:pt x="7497762" y="2359025"/>
                </a:lnTo>
                <a:lnTo>
                  <a:pt x="7478712" y="2395537"/>
                </a:lnTo>
                <a:lnTo>
                  <a:pt x="7459662" y="2433637"/>
                </a:lnTo>
                <a:lnTo>
                  <a:pt x="7442200" y="2471737"/>
                </a:lnTo>
                <a:lnTo>
                  <a:pt x="7424737" y="2513012"/>
                </a:lnTo>
                <a:lnTo>
                  <a:pt x="7410450" y="2560637"/>
                </a:lnTo>
                <a:lnTo>
                  <a:pt x="7400925" y="2613025"/>
                </a:lnTo>
                <a:lnTo>
                  <a:pt x="7391400" y="2671762"/>
                </a:lnTo>
                <a:lnTo>
                  <a:pt x="7389812" y="2741612"/>
                </a:lnTo>
                <a:lnTo>
                  <a:pt x="7391400" y="2809875"/>
                </a:lnTo>
                <a:lnTo>
                  <a:pt x="7400925" y="2868612"/>
                </a:lnTo>
                <a:lnTo>
                  <a:pt x="7410450" y="2922587"/>
                </a:lnTo>
                <a:lnTo>
                  <a:pt x="7424737" y="2967037"/>
                </a:lnTo>
                <a:lnTo>
                  <a:pt x="7442200" y="3009900"/>
                </a:lnTo>
                <a:lnTo>
                  <a:pt x="7459662" y="3046412"/>
                </a:lnTo>
                <a:lnTo>
                  <a:pt x="7478712" y="3084512"/>
                </a:lnTo>
                <a:lnTo>
                  <a:pt x="7497762" y="3121025"/>
                </a:lnTo>
                <a:lnTo>
                  <a:pt x="7516812" y="3160712"/>
                </a:lnTo>
                <a:lnTo>
                  <a:pt x="7532687" y="3201987"/>
                </a:lnTo>
                <a:lnTo>
                  <a:pt x="7546975" y="3248025"/>
                </a:lnTo>
                <a:lnTo>
                  <a:pt x="7558087" y="3300412"/>
                </a:lnTo>
                <a:lnTo>
                  <a:pt x="7566025" y="3360737"/>
                </a:lnTo>
                <a:lnTo>
                  <a:pt x="7569200" y="3427412"/>
                </a:lnTo>
                <a:lnTo>
                  <a:pt x="7566025" y="3497262"/>
                </a:lnTo>
                <a:lnTo>
                  <a:pt x="7558087" y="3557587"/>
                </a:lnTo>
                <a:lnTo>
                  <a:pt x="7546975" y="3609975"/>
                </a:lnTo>
                <a:lnTo>
                  <a:pt x="7532687" y="3656012"/>
                </a:lnTo>
                <a:lnTo>
                  <a:pt x="7516812" y="3697287"/>
                </a:lnTo>
                <a:lnTo>
                  <a:pt x="7497762" y="3736975"/>
                </a:lnTo>
                <a:lnTo>
                  <a:pt x="7459662" y="3811587"/>
                </a:lnTo>
                <a:lnTo>
                  <a:pt x="7442200" y="3848100"/>
                </a:lnTo>
                <a:lnTo>
                  <a:pt x="7424737" y="3890962"/>
                </a:lnTo>
                <a:lnTo>
                  <a:pt x="7410450" y="3935412"/>
                </a:lnTo>
                <a:lnTo>
                  <a:pt x="7400925" y="3987800"/>
                </a:lnTo>
                <a:lnTo>
                  <a:pt x="7391400" y="4048125"/>
                </a:lnTo>
                <a:lnTo>
                  <a:pt x="7389812" y="4116387"/>
                </a:lnTo>
                <a:lnTo>
                  <a:pt x="7391400" y="4186237"/>
                </a:lnTo>
                <a:lnTo>
                  <a:pt x="7400925" y="4244975"/>
                </a:lnTo>
                <a:lnTo>
                  <a:pt x="7410450" y="4297362"/>
                </a:lnTo>
                <a:lnTo>
                  <a:pt x="7424737" y="4343400"/>
                </a:lnTo>
                <a:lnTo>
                  <a:pt x="7442200" y="4386262"/>
                </a:lnTo>
                <a:lnTo>
                  <a:pt x="7459662" y="4424362"/>
                </a:lnTo>
                <a:lnTo>
                  <a:pt x="7497762" y="4498975"/>
                </a:lnTo>
                <a:lnTo>
                  <a:pt x="7516812" y="4537075"/>
                </a:lnTo>
                <a:lnTo>
                  <a:pt x="7532687" y="4579937"/>
                </a:lnTo>
                <a:lnTo>
                  <a:pt x="7546975" y="4625975"/>
                </a:lnTo>
                <a:lnTo>
                  <a:pt x="7558087" y="4678362"/>
                </a:lnTo>
                <a:lnTo>
                  <a:pt x="7566025" y="4738687"/>
                </a:lnTo>
                <a:lnTo>
                  <a:pt x="7569200" y="4806950"/>
                </a:lnTo>
                <a:lnTo>
                  <a:pt x="7566025" y="4875212"/>
                </a:lnTo>
                <a:lnTo>
                  <a:pt x="7558087" y="4935537"/>
                </a:lnTo>
                <a:lnTo>
                  <a:pt x="7546975" y="4987925"/>
                </a:lnTo>
                <a:lnTo>
                  <a:pt x="7532687" y="5033962"/>
                </a:lnTo>
                <a:lnTo>
                  <a:pt x="7516812" y="5075237"/>
                </a:lnTo>
                <a:lnTo>
                  <a:pt x="7497762" y="5114925"/>
                </a:lnTo>
                <a:lnTo>
                  <a:pt x="7478712" y="5149850"/>
                </a:lnTo>
                <a:lnTo>
                  <a:pt x="7459662" y="5186362"/>
                </a:lnTo>
                <a:lnTo>
                  <a:pt x="7442200" y="5226050"/>
                </a:lnTo>
                <a:lnTo>
                  <a:pt x="7424737" y="5268912"/>
                </a:lnTo>
                <a:lnTo>
                  <a:pt x="7410450" y="5313362"/>
                </a:lnTo>
                <a:lnTo>
                  <a:pt x="7400925" y="5365750"/>
                </a:lnTo>
                <a:lnTo>
                  <a:pt x="7391400" y="5426075"/>
                </a:lnTo>
                <a:lnTo>
                  <a:pt x="7389812" y="5494337"/>
                </a:lnTo>
                <a:lnTo>
                  <a:pt x="7391400" y="5562600"/>
                </a:lnTo>
                <a:lnTo>
                  <a:pt x="7400925" y="5622925"/>
                </a:lnTo>
                <a:lnTo>
                  <a:pt x="7410450" y="5675312"/>
                </a:lnTo>
                <a:lnTo>
                  <a:pt x="7424737" y="5721350"/>
                </a:lnTo>
                <a:lnTo>
                  <a:pt x="7442200" y="5762625"/>
                </a:lnTo>
                <a:lnTo>
                  <a:pt x="7459662" y="5802312"/>
                </a:lnTo>
                <a:lnTo>
                  <a:pt x="7478712" y="5840412"/>
                </a:lnTo>
                <a:lnTo>
                  <a:pt x="7497762" y="5876925"/>
                </a:lnTo>
                <a:lnTo>
                  <a:pt x="7516812" y="5915025"/>
                </a:lnTo>
                <a:lnTo>
                  <a:pt x="7532687" y="5956300"/>
                </a:lnTo>
                <a:lnTo>
                  <a:pt x="7546975" y="6003925"/>
                </a:lnTo>
                <a:lnTo>
                  <a:pt x="7558087" y="6056312"/>
                </a:lnTo>
                <a:lnTo>
                  <a:pt x="7566025" y="6113462"/>
                </a:lnTo>
                <a:lnTo>
                  <a:pt x="7569200" y="6183312"/>
                </a:lnTo>
                <a:lnTo>
                  <a:pt x="7566025" y="6251575"/>
                </a:lnTo>
                <a:lnTo>
                  <a:pt x="7558087" y="6311900"/>
                </a:lnTo>
                <a:lnTo>
                  <a:pt x="7546975" y="6361112"/>
                </a:lnTo>
                <a:lnTo>
                  <a:pt x="7532687" y="6407150"/>
                </a:lnTo>
                <a:lnTo>
                  <a:pt x="7516812" y="6448425"/>
                </a:lnTo>
                <a:lnTo>
                  <a:pt x="7499350" y="6488112"/>
                </a:lnTo>
                <a:lnTo>
                  <a:pt x="7481887" y="6523037"/>
                </a:lnTo>
                <a:lnTo>
                  <a:pt x="7462837" y="6561137"/>
                </a:lnTo>
                <a:lnTo>
                  <a:pt x="7443787" y="6597650"/>
                </a:lnTo>
                <a:lnTo>
                  <a:pt x="7427912" y="6640512"/>
                </a:lnTo>
                <a:lnTo>
                  <a:pt x="7412037" y="6683375"/>
                </a:lnTo>
                <a:lnTo>
                  <a:pt x="7402512" y="6735762"/>
                </a:lnTo>
                <a:lnTo>
                  <a:pt x="7394575" y="6791325"/>
                </a:lnTo>
                <a:lnTo>
                  <a:pt x="738981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054" y="543836"/>
            <a:ext cx="6416957" cy="2122143"/>
          </a:xfrm>
        </p:spPr>
        <p:txBody>
          <a:bodyPr>
            <a:normAutofit/>
          </a:bodyPr>
          <a:lstStyle/>
          <a:p>
            <a:r>
              <a:rPr lang="en-US" sz="5600"/>
              <a:t>Additional Duncan Updates…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F7E0AF57-42C6-4312-BEDF-A384DC8E42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02361" cy="975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3727" y="2057400"/>
            <a:ext cx="8597336" cy="49530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800" b="1" u="sng"/>
              <a:t>Distance Learning </a:t>
            </a:r>
            <a:r>
              <a:rPr lang="en-US" sz="2800" b="1"/>
              <a:t>– GREAT WORK SO FAR!</a:t>
            </a:r>
          </a:p>
          <a:p>
            <a:pPr lvl="1">
              <a:lnSpc>
                <a:spcPct val="100000"/>
              </a:lnSpc>
            </a:pPr>
            <a:r>
              <a:rPr lang="en-US" sz="2516" b="1"/>
              <a:t>Weekly grades are required</a:t>
            </a:r>
          </a:p>
          <a:p>
            <a:pPr lvl="1">
              <a:lnSpc>
                <a:spcPct val="100000"/>
              </a:lnSpc>
            </a:pPr>
            <a:r>
              <a:rPr lang="en-US" sz="2516" b="1"/>
              <a:t>Reports Cards will still be issued</a:t>
            </a:r>
          </a:p>
          <a:p>
            <a:pPr lvl="1">
              <a:lnSpc>
                <a:spcPct val="100000"/>
              </a:lnSpc>
            </a:pPr>
            <a:r>
              <a:rPr lang="en-US" sz="2516" b="1"/>
              <a:t>Daily progress on assignments is required for attendance </a:t>
            </a:r>
          </a:p>
          <a:p>
            <a:pPr lvl="1">
              <a:lnSpc>
                <a:spcPct val="100000"/>
              </a:lnSpc>
            </a:pPr>
            <a:r>
              <a:rPr lang="en-US" sz="2516" b="1"/>
              <a:t>More tech is coming soon! </a:t>
            </a:r>
          </a:p>
          <a:p>
            <a:pPr>
              <a:lnSpc>
                <a:spcPct val="100000"/>
              </a:lnSpc>
            </a:pPr>
            <a:r>
              <a:rPr lang="en-US" sz="2800" b="1" u="sng"/>
              <a:t>In-Person </a:t>
            </a:r>
            <a:r>
              <a:rPr lang="en-US" sz="2800" b="1"/>
              <a:t>– </a:t>
            </a:r>
          </a:p>
          <a:p>
            <a:pPr lvl="1">
              <a:lnSpc>
                <a:spcPct val="100000"/>
              </a:lnSpc>
            </a:pPr>
            <a:r>
              <a:rPr lang="en-US" sz="2516" b="1"/>
              <a:t>Self-screen daily</a:t>
            </a:r>
          </a:p>
          <a:p>
            <a:pPr lvl="1">
              <a:lnSpc>
                <a:spcPct val="100000"/>
              </a:lnSpc>
            </a:pPr>
            <a:r>
              <a:rPr lang="en-US" sz="2516" b="1"/>
              <a:t>When STs are excluded, STs attendance is still recorded and make-up work is required</a:t>
            </a:r>
          </a:p>
          <a:p>
            <a:pPr lvl="1">
              <a:lnSpc>
                <a:spcPct val="100000"/>
              </a:lnSpc>
            </a:pPr>
            <a:r>
              <a:rPr lang="en-US" sz="2516" b="1"/>
              <a:t>Excluded STs are welcome to ZOOM-in or join TEAMS live sessions for grade level. </a:t>
            </a:r>
          </a:p>
          <a:p>
            <a:pPr>
              <a:lnSpc>
                <a:spcPct val="100000"/>
              </a:lnSpc>
            </a:pPr>
            <a:r>
              <a:rPr lang="en-US" sz="2800" b="1" u="sng"/>
              <a:t>Class </a:t>
            </a:r>
            <a:r>
              <a:rPr lang="en-US" sz="2800" b="1" u="sng" err="1"/>
              <a:t>DoJo</a:t>
            </a:r>
            <a:r>
              <a:rPr lang="en-US" sz="2800" b="1" u="sng"/>
              <a:t> </a:t>
            </a:r>
            <a:r>
              <a:rPr lang="en-US" sz="2800" b="1"/>
              <a:t>– up-to-date information from teachers and school! Rosters and teachers will shift throughout the year based upon enrollment. </a:t>
            </a:r>
            <a:endParaRPr lang="en-US" sz="280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550A458A-455C-4B60-B29D-9330769109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2248" y="-1"/>
            <a:ext cx="503255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E3AF8B-8269-4810-96E7-9A16D2E73E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5049" y="413035"/>
            <a:ext cx="3713173" cy="254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3579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2" name="Rectangle 141">
            <a:extLst>
              <a:ext uri="{FF2B5EF4-FFF2-40B4-BE49-F238E27FC236}">
                <a16:creationId xmlns:a16="http://schemas.microsoft.com/office/drawing/2014/main" id="{2A578294-C359-4F70-B076-FA2EA25904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849" y="194947"/>
            <a:ext cx="5126099" cy="2367161"/>
          </a:xfrm>
        </p:spPr>
        <p:txBody>
          <a:bodyPr>
            <a:normAutofit/>
          </a:bodyPr>
          <a:lstStyle/>
          <a:p>
            <a:r>
              <a:rPr lang="en-US" sz="5400"/>
              <a:t>Additional Duncan Updates…</a:t>
            </a:r>
          </a:p>
        </p:txBody>
      </p:sp>
      <p:sp>
        <p:nvSpPr>
          <p:cNvPr id="144" name="Freeform: Shape 143">
            <a:extLst>
              <a:ext uri="{FF2B5EF4-FFF2-40B4-BE49-F238E27FC236}">
                <a16:creationId xmlns:a16="http://schemas.microsoft.com/office/drawing/2014/main" id="{6B0EA01C-7F9F-41A9-AC23-10FEFCB9E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717296" cy="9753600"/>
          </a:xfrm>
          <a:custGeom>
            <a:avLst/>
            <a:gdLst>
              <a:gd name="connsiteX0" fmla="*/ 0 w 672465"/>
              <a:gd name="connsiteY0" fmla="*/ 0 h 6858000"/>
              <a:gd name="connsiteX1" fmla="*/ 496253 w 672465"/>
              <a:gd name="connsiteY1" fmla="*/ 0 h 6858000"/>
              <a:gd name="connsiteX2" fmla="*/ 497840 w 672465"/>
              <a:gd name="connsiteY2" fmla="*/ 68263 h 6858000"/>
              <a:gd name="connsiteX3" fmla="*/ 505778 w 672465"/>
              <a:gd name="connsiteY3" fmla="*/ 128588 h 6858000"/>
              <a:gd name="connsiteX4" fmla="*/ 516890 w 672465"/>
              <a:gd name="connsiteY4" fmla="*/ 180975 h 6858000"/>
              <a:gd name="connsiteX5" fmla="*/ 531178 w 672465"/>
              <a:gd name="connsiteY5" fmla="*/ 227013 h 6858000"/>
              <a:gd name="connsiteX6" fmla="*/ 547053 w 672465"/>
              <a:gd name="connsiteY6" fmla="*/ 268288 h 6858000"/>
              <a:gd name="connsiteX7" fmla="*/ 566103 w 672465"/>
              <a:gd name="connsiteY7" fmla="*/ 304800 h 6858000"/>
              <a:gd name="connsiteX8" fmla="*/ 585153 w 672465"/>
              <a:gd name="connsiteY8" fmla="*/ 342900 h 6858000"/>
              <a:gd name="connsiteX9" fmla="*/ 604203 w 672465"/>
              <a:gd name="connsiteY9" fmla="*/ 381000 h 6858000"/>
              <a:gd name="connsiteX10" fmla="*/ 620078 w 672465"/>
              <a:gd name="connsiteY10" fmla="*/ 417513 h 6858000"/>
              <a:gd name="connsiteX11" fmla="*/ 635953 w 672465"/>
              <a:gd name="connsiteY11" fmla="*/ 458788 h 6858000"/>
              <a:gd name="connsiteX12" fmla="*/ 651828 w 672465"/>
              <a:gd name="connsiteY12" fmla="*/ 504825 h 6858000"/>
              <a:gd name="connsiteX13" fmla="*/ 662940 w 672465"/>
              <a:gd name="connsiteY13" fmla="*/ 557213 h 6858000"/>
              <a:gd name="connsiteX14" fmla="*/ 669290 w 672465"/>
              <a:gd name="connsiteY14" fmla="*/ 617538 h 6858000"/>
              <a:gd name="connsiteX15" fmla="*/ 672465 w 672465"/>
              <a:gd name="connsiteY15" fmla="*/ 685800 h 6858000"/>
              <a:gd name="connsiteX16" fmla="*/ 669290 w 672465"/>
              <a:gd name="connsiteY16" fmla="*/ 754063 h 6858000"/>
              <a:gd name="connsiteX17" fmla="*/ 662940 w 672465"/>
              <a:gd name="connsiteY17" fmla="*/ 814388 h 6858000"/>
              <a:gd name="connsiteX18" fmla="*/ 651828 w 672465"/>
              <a:gd name="connsiteY18" fmla="*/ 866775 h 6858000"/>
              <a:gd name="connsiteX19" fmla="*/ 635953 w 672465"/>
              <a:gd name="connsiteY19" fmla="*/ 912813 h 6858000"/>
              <a:gd name="connsiteX20" fmla="*/ 620078 w 672465"/>
              <a:gd name="connsiteY20" fmla="*/ 954088 h 6858000"/>
              <a:gd name="connsiteX21" fmla="*/ 604203 w 672465"/>
              <a:gd name="connsiteY21" fmla="*/ 990600 h 6858000"/>
              <a:gd name="connsiteX22" fmla="*/ 585153 w 672465"/>
              <a:gd name="connsiteY22" fmla="*/ 1028700 h 6858000"/>
              <a:gd name="connsiteX23" fmla="*/ 566103 w 672465"/>
              <a:gd name="connsiteY23" fmla="*/ 1066800 h 6858000"/>
              <a:gd name="connsiteX24" fmla="*/ 547053 w 672465"/>
              <a:gd name="connsiteY24" fmla="*/ 1103313 h 6858000"/>
              <a:gd name="connsiteX25" fmla="*/ 531178 w 672465"/>
              <a:gd name="connsiteY25" fmla="*/ 1144588 h 6858000"/>
              <a:gd name="connsiteX26" fmla="*/ 516890 w 672465"/>
              <a:gd name="connsiteY26" fmla="*/ 1190625 h 6858000"/>
              <a:gd name="connsiteX27" fmla="*/ 505778 w 672465"/>
              <a:gd name="connsiteY27" fmla="*/ 1243013 h 6858000"/>
              <a:gd name="connsiteX28" fmla="*/ 497840 w 672465"/>
              <a:gd name="connsiteY28" fmla="*/ 1303338 h 6858000"/>
              <a:gd name="connsiteX29" fmla="*/ 496253 w 672465"/>
              <a:gd name="connsiteY29" fmla="*/ 1371600 h 6858000"/>
              <a:gd name="connsiteX30" fmla="*/ 497840 w 672465"/>
              <a:gd name="connsiteY30" fmla="*/ 1439863 h 6858000"/>
              <a:gd name="connsiteX31" fmla="*/ 505778 w 672465"/>
              <a:gd name="connsiteY31" fmla="*/ 1500188 h 6858000"/>
              <a:gd name="connsiteX32" fmla="*/ 516890 w 672465"/>
              <a:gd name="connsiteY32" fmla="*/ 1552575 h 6858000"/>
              <a:gd name="connsiteX33" fmla="*/ 531178 w 672465"/>
              <a:gd name="connsiteY33" fmla="*/ 1598613 h 6858000"/>
              <a:gd name="connsiteX34" fmla="*/ 547053 w 672465"/>
              <a:gd name="connsiteY34" fmla="*/ 1639888 h 6858000"/>
              <a:gd name="connsiteX35" fmla="*/ 566103 w 672465"/>
              <a:gd name="connsiteY35" fmla="*/ 1676400 h 6858000"/>
              <a:gd name="connsiteX36" fmla="*/ 585153 w 672465"/>
              <a:gd name="connsiteY36" fmla="*/ 1714500 h 6858000"/>
              <a:gd name="connsiteX37" fmla="*/ 604203 w 672465"/>
              <a:gd name="connsiteY37" fmla="*/ 1752600 h 6858000"/>
              <a:gd name="connsiteX38" fmla="*/ 620078 w 672465"/>
              <a:gd name="connsiteY38" fmla="*/ 1789113 h 6858000"/>
              <a:gd name="connsiteX39" fmla="*/ 635953 w 672465"/>
              <a:gd name="connsiteY39" fmla="*/ 1830388 h 6858000"/>
              <a:gd name="connsiteX40" fmla="*/ 651828 w 672465"/>
              <a:gd name="connsiteY40" fmla="*/ 1876425 h 6858000"/>
              <a:gd name="connsiteX41" fmla="*/ 662940 w 672465"/>
              <a:gd name="connsiteY41" fmla="*/ 1928813 h 6858000"/>
              <a:gd name="connsiteX42" fmla="*/ 669290 w 672465"/>
              <a:gd name="connsiteY42" fmla="*/ 1989138 h 6858000"/>
              <a:gd name="connsiteX43" fmla="*/ 672465 w 672465"/>
              <a:gd name="connsiteY43" fmla="*/ 2057400 h 6858000"/>
              <a:gd name="connsiteX44" fmla="*/ 669290 w 672465"/>
              <a:gd name="connsiteY44" fmla="*/ 2125663 h 6858000"/>
              <a:gd name="connsiteX45" fmla="*/ 662940 w 672465"/>
              <a:gd name="connsiteY45" fmla="*/ 2185988 h 6858000"/>
              <a:gd name="connsiteX46" fmla="*/ 651828 w 672465"/>
              <a:gd name="connsiteY46" fmla="*/ 2238375 h 6858000"/>
              <a:gd name="connsiteX47" fmla="*/ 635953 w 672465"/>
              <a:gd name="connsiteY47" fmla="*/ 2284413 h 6858000"/>
              <a:gd name="connsiteX48" fmla="*/ 620078 w 672465"/>
              <a:gd name="connsiteY48" fmla="*/ 2325688 h 6858000"/>
              <a:gd name="connsiteX49" fmla="*/ 604203 w 672465"/>
              <a:gd name="connsiteY49" fmla="*/ 2362200 h 6858000"/>
              <a:gd name="connsiteX50" fmla="*/ 585153 w 672465"/>
              <a:gd name="connsiteY50" fmla="*/ 2400300 h 6858000"/>
              <a:gd name="connsiteX51" fmla="*/ 566103 w 672465"/>
              <a:gd name="connsiteY51" fmla="*/ 2438400 h 6858000"/>
              <a:gd name="connsiteX52" fmla="*/ 547053 w 672465"/>
              <a:gd name="connsiteY52" fmla="*/ 2474913 h 6858000"/>
              <a:gd name="connsiteX53" fmla="*/ 531178 w 672465"/>
              <a:gd name="connsiteY53" fmla="*/ 2516188 h 6858000"/>
              <a:gd name="connsiteX54" fmla="*/ 516890 w 672465"/>
              <a:gd name="connsiteY54" fmla="*/ 2562225 h 6858000"/>
              <a:gd name="connsiteX55" fmla="*/ 505778 w 672465"/>
              <a:gd name="connsiteY55" fmla="*/ 2614613 h 6858000"/>
              <a:gd name="connsiteX56" fmla="*/ 497840 w 672465"/>
              <a:gd name="connsiteY56" fmla="*/ 2674938 h 6858000"/>
              <a:gd name="connsiteX57" fmla="*/ 496253 w 672465"/>
              <a:gd name="connsiteY57" fmla="*/ 2743200 h 6858000"/>
              <a:gd name="connsiteX58" fmla="*/ 497840 w 672465"/>
              <a:gd name="connsiteY58" fmla="*/ 2811463 h 6858000"/>
              <a:gd name="connsiteX59" fmla="*/ 505778 w 672465"/>
              <a:gd name="connsiteY59" fmla="*/ 2871788 h 6858000"/>
              <a:gd name="connsiteX60" fmla="*/ 516890 w 672465"/>
              <a:gd name="connsiteY60" fmla="*/ 2924175 h 6858000"/>
              <a:gd name="connsiteX61" fmla="*/ 531178 w 672465"/>
              <a:gd name="connsiteY61" fmla="*/ 2970213 h 6858000"/>
              <a:gd name="connsiteX62" fmla="*/ 547053 w 672465"/>
              <a:gd name="connsiteY62" fmla="*/ 3011488 h 6858000"/>
              <a:gd name="connsiteX63" fmla="*/ 566103 w 672465"/>
              <a:gd name="connsiteY63" fmla="*/ 3048000 h 6858000"/>
              <a:gd name="connsiteX64" fmla="*/ 585153 w 672465"/>
              <a:gd name="connsiteY64" fmla="*/ 3086100 h 6858000"/>
              <a:gd name="connsiteX65" fmla="*/ 604203 w 672465"/>
              <a:gd name="connsiteY65" fmla="*/ 3124200 h 6858000"/>
              <a:gd name="connsiteX66" fmla="*/ 620078 w 672465"/>
              <a:gd name="connsiteY66" fmla="*/ 3160713 h 6858000"/>
              <a:gd name="connsiteX67" fmla="*/ 635953 w 672465"/>
              <a:gd name="connsiteY67" fmla="*/ 3201988 h 6858000"/>
              <a:gd name="connsiteX68" fmla="*/ 651828 w 672465"/>
              <a:gd name="connsiteY68" fmla="*/ 3248025 h 6858000"/>
              <a:gd name="connsiteX69" fmla="*/ 662940 w 672465"/>
              <a:gd name="connsiteY69" fmla="*/ 3300413 h 6858000"/>
              <a:gd name="connsiteX70" fmla="*/ 669290 w 672465"/>
              <a:gd name="connsiteY70" fmla="*/ 3360738 h 6858000"/>
              <a:gd name="connsiteX71" fmla="*/ 672465 w 672465"/>
              <a:gd name="connsiteY71" fmla="*/ 3427413 h 6858000"/>
              <a:gd name="connsiteX72" fmla="*/ 669290 w 672465"/>
              <a:gd name="connsiteY72" fmla="*/ 3497263 h 6858000"/>
              <a:gd name="connsiteX73" fmla="*/ 662940 w 672465"/>
              <a:gd name="connsiteY73" fmla="*/ 3557588 h 6858000"/>
              <a:gd name="connsiteX74" fmla="*/ 651828 w 672465"/>
              <a:gd name="connsiteY74" fmla="*/ 3609975 h 6858000"/>
              <a:gd name="connsiteX75" fmla="*/ 635953 w 672465"/>
              <a:gd name="connsiteY75" fmla="*/ 3656013 h 6858000"/>
              <a:gd name="connsiteX76" fmla="*/ 620078 w 672465"/>
              <a:gd name="connsiteY76" fmla="*/ 3697288 h 6858000"/>
              <a:gd name="connsiteX77" fmla="*/ 604203 w 672465"/>
              <a:gd name="connsiteY77" fmla="*/ 3733800 h 6858000"/>
              <a:gd name="connsiteX78" fmla="*/ 585153 w 672465"/>
              <a:gd name="connsiteY78" fmla="*/ 3771900 h 6858000"/>
              <a:gd name="connsiteX79" fmla="*/ 566103 w 672465"/>
              <a:gd name="connsiteY79" fmla="*/ 3810000 h 6858000"/>
              <a:gd name="connsiteX80" fmla="*/ 547053 w 672465"/>
              <a:gd name="connsiteY80" fmla="*/ 3846513 h 6858000"/>
              <a:gd name="connsiteX81" fmla="*/ 531178 w 672465"/>
              <a:gd name="connsiteY81" fmla="*/ 3887788 h 6858000"/>
              <a:gd name="connsiteX82" fmla="*/ 516890 w 672465"/>
              <a:gd name="connsiteY82" fmla="*/ 3933825 h 6858000"/>
              <a:gd name="connsiteX83" fmla="*/ 505778 w 672465"/>
              <a:gd name="connsiteY83" fmla="*/ 3986213 h 6858000"/>
              <a:gd name="connsiteX84" fmla="*/ 497840 w 672465"/>
              <a:gd name="connsiteY84" fmla="*/ 4046538 h 6858000"/>
              <a:gd name="connsiteX85" fmla="*/ 496253 w 672465"/>
              <a:gd name="connsiteY85" fmla="*/ 4114800 h 6858000"/>
              <a:gd name="connsiteX86" fmla="*/ 497840 w 672465"/>
              <a:gd name="connsiteY86" fmla="*/ 4183063 h 6858000"/>
              <a:gd name="connsiteX87" fmla="*/ 505778 w 672465"/>
              <a:gd name="connsiteY87" fmla="*/ 4243388 h 6858000"/>
              <a:gd name="connsiteX88" fmla="*/ 516890 w 672465"/>
              <a:gd name="connsiteY88" fmla="*/ 4295775 h 6858000"/>
              <a:gd name="connsiteX89" fmla="*/ 531178 w 672465"/>
              <a:gd name="connsiteY89" fmla="*/ 4341813 h 6858000"/>
              <a:gd name="connsiteX90" fmla="*/ 547053 w 672465"/>
              <a:gd name="connsiteY90" fmla="*/ 4383088 h 6858000"/>
              <a:gd name="connsiteX91" fmla="*/ 566103 w 672465"/>
              <a:gd name="connsiteY91" fmla="*/ 4419600 h 6858000"/>
              <a:gd name="connsiteX92" fmla="*/ 604203 w 672465"/>
              <a:gd name="connsiteY92" fmla="*/ 4495800 h 6858000"/>
              <a:gd name="connsiteX93" fmla="*/ 620078 w 672465"/>
              <a:gd name="connsiteY93" fmla="*/ 4532313 h 6858000"/>
              <a:gd name="connsiteX94" fmla="*/ 635953 w 672465"/>
              <a:gd name="connsiteY94" fmla="*/ 4573588 h 6858000"/>
              <a:gd name="connsiteX95" fmla="*/ 651828 w 672465"/>
              <a:gd name="connsiteY95" fmla="*/ 4619625 h 6858000"/>
              <a:gd name="connsiteX96" fmla="*/ 662940 w 672465"/>
              <a:gd name="connsiteY96" fmla="*/ 4672013 h 6858000"/>
              <a:gd name="connsiteX97" fmla="*/ 669290 w 672465"/>
              <a:gd name="connsiteY97" fmla="*/ 4732338 h 6858000"/>
              <a:gd name="connsiteX98" fmla="*/ 672465 w 672465"/>
              <a:gd name="connsiteY98" fmla="*/ 4800600 h 6858000"/>
              <a:gd name="connsiteX99" fmla="*/ 669290 w 672465"/>
              <a:gd name="connsiteY99" fmla="*/ 4868863 h 6858000"/>
              <a:gd name="connsiteX100" fmla="*/ 662940 w 672465"/>
              <a:gd name="connsiteY100" fmla="*/ 4929188 h 6858000"/>
              <a:gd name="connsiteX101" fmla="*/ 651828 w 672465"/>
              <a:gd name="connsiteY101" fmla="*/ 4981575 h 6858000"/>
              <a:gd name="connsiteX102" fmla="*/ 635953 w 672465"/>
              <a:gd name="connsiteY102" fmla="*/ 5027613 h 6858000"/>
              <a:gd name="connsiteX103" fmla="*/ 620078 w 672465"/>
              <a:gd name="connsiteY103" fmla="*/ 5068888 h 6858000"/>
              <a:gd name="connsiteX104" fmla="*/ 604203 w 672465"/>
              <a:gd name="connsiteY104" fmla="*/ 5105400 h 6858000"/>
              <a:gd name="connsiteX105" fmla="*/ 585153 w 672465"/>
              <a:gd name="connsiteY105" fmla="*/ 5143500 h 6858000"/>
              <a:gd name="connsiteX106" fmla="*/ 566103 w 672465"/>
              <a:gd name="connsiteY106" fmla="*/ 5181600 h 6858000"/>
              <a:gd name="connsiteX107" fmla="*/ 547053 w 672465"/>
              <a:gd name="connsiteY107" fmla="*/ 5218113 h 6858000"/>
              <a:gd name="connsiteX108" fmla="*/ 531178 w 672465"/>
              <a:gd name="connsiteY108" fmla="*/ 5259388 h 6858000"/>
              <a:gd name="connsiteX109" fmla="*/ 516890 w 672465"/>
              <a:gd name="connsiteY109" fmla="*/ 5305425 h 6858000"/>
              <a:gd name="connsiteX110" fmla="*/ 505778 w 672465"/>
              <a:gd name="connsiteY110" fmla="*/ 5357813 h 6858000"/>
              <a:gd name="connsiteX111" fmla="*/ 497840 w 672465"/>
              <a:gd name="connsiteY111" fmla="*/ 5418138 h 6858000"/>
              <a:gd name="connsiteX112" fmla="*/ 496253 w 672465"/>
              <a:gd name="connsiteY112" fmla="*/ 5486400 h 6858000"/>
              <a:gd name="connsiteX113" fmla="*/ 497840 w 672465"/>
              <a:gd name="connsiteY113" fmla="*/ 5554663 h 6858000"/>
              <a:gd name="connsiteX114" fmla="*/ 505778 w 672465"/>
              <a:gd name="connsiteY114" fmla="*/ 5614988 h 6858000"/>
              <a:gd name="connsiteX115" fmla="*/ 516890 w 672465"/>
              <a:gd name="connsiteY115" fmla="*/ 5667375 h 6858000"/>
              <a:gd name="connsiteX116" fmla="*/ 531178 w 672465"/>
              <a:gd name="connsiteY116" fmla="*/ 5713413 h 6858000"/>
              <a:gd name="connsiteX117" fmla="*/ 547053 w 672465"/>
              <a:gd name="connsiteY117" fmla="*/ 5754688 h 6858000"/>
              <a:gd name="connsiteX118" fmla="*/ 566103 w 672465"/>
              <a:gd name="connsiteY118" fmla="*/ 5791200 h 6858000"/>
              <a:gd name="connsiteX119" fmla="*/ 585153 w 672465"/>
              <a:gd name="connsiteY119" fmla="*/ 5829300 h 6858000"/>
              <a:gd name="connsiteX120" fmla="*/ 604203 w 672465"/>
              <a:gd name="connsiteY120" fmla="*/ 5867400 h 6858000"/>
              <a:gd name="connsiteX121" fmla="*/ 620078 w 672465"/>
              <a:gd name="connsiteY121" fmla="*/ 5903913 h 6858000"/>
              <a:gd name="connsiteX122" fmla="*/ 635953 w 672465"/>
              <a:gd name="connsiteY122" fmla="*/ 5945188 h 6858000"/>
              <a:gd name="connsiteX123" fmla="*/ 651828 w 672465"/>
              <a:gd name="connsiteY123" fmla="*/ 5991225 h 6858000"/>
              <a:gd name="connsiteX124" fmla="*/ 662940 w 672465"/>
              <a:gd name="connsiteY124" fmla="*/ 6043613 h 6858000"/>
              <a:gd name="connsiteX125" fmla="*/ 669290 w 672465"/>
              <a:gd name="connsiteY125" fmla="*/ 6103938 h 6858000"/>
              <a:gd name="connsiteX126" fmla="*/ 672465 w 672465"/>
              <a:gd name="connsiteY126" fmla="*/ 6172200 h 6858000"/>
              <a:gd name="connsiteX127" fmla="*/ 669290 w 672465"/>
              <a:gd name="connsiteY127" fmla="*/ 6240463 h 6858000"/>
              <a:gd name="connsiteX128" fmla="*/ 662940 w 672465"/>
              <a:gd name="connsiteY128" fmla="*/ 6300788 h 6858000"/>
              <a:gd name="connsiteX129" fmla="*/ 651828 w 672465"/>
              <a:gd name="connsiteY129" fmla="*/ 6353175 h 6858000"/>
              <a:gd name="connsiteX130" fmla="*/ 635953 w 672465"/>
              <a:gd name="connsiteY130" fmla="*/ 6399213 h 6858000"/>
              <a:gd name="connsiteX131" fmla="*/ 620078 w 672465"/>
              <a:gd name="connsiteY131" fmla="*/ 6440488 h 6858000"/>
              <a:gd name="connsiteX132" fmla="*/ 604203 w 672465"/>
              <a:gd name="connsiteY132" fmla="*/ 6477000 h 6858000"/>
              <a:gd name="connsiteX133" fmla="*/ 585153 w 672465"/>
              <a:gd name="connsiteY133" fmla="*/ 6515100 h 6858000"/>
              <a:gd name="connsiteX134" fmla="*/ 566103 w 672465"/>
              <a:gd name="connsiteY134" fmla="*/ 6553200 h 6858000"/>
              <a:gd name="connsiteX135" fmla="*/ 547053 w 672465"/>
              <a:gd name="connsiteY135" fmla="*/ 6589713 h 6858000"/>
              <a:gd name="connsiteX136" fmla="*/ 531178 w 672465"/>
              <a:gd name="connsiteY136" fmla="*/ 6630988 h 6858000"/>
              <a:gd name="connsiteX137" fmla="*/ 516890 w 672465"/>
              <a:gd name="connsiteY137" fmla="*/ 6677025 h 6858000"/>
              <a:gd name="connsiteX138" fmla="*/ 505778 w 672465"/>
              <a:gd name="connsiteY138" fmla="*/ 6729413 h 6858000"/>
              <a:gd name="connsiteX139" fmla="*/ 497840 w 672465"/>
              <a:gd name="connsiteY139" fmla="*/ 6789738 h 6858000"/>
              <a:gd name="connsiteX140" fmla="*/ 496253 w 672465"/>
              <a:gd name="connsiteY140" fmla="*/ 6858000 h 6858000"/>
              <a:gd name="connsiteX141" fmla="*/ 0 w 672465"/>
              <a:gd name="connsiteY14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672465" h="6858000">
                <a:moveTo>
                  <a:pt x="0" y="0"/>
                </a:moveTo>
                <a:lnTo>
                  <a:pt x="496253" y="0"/>
                </a:lnTo>
                <a:lnTo>
                  <a:pt x="497840" y="68263"/>
                </a:lnTo>
                <a:lnTo>
                  <a:pt x="505778" y="128588"/>
                </a:lnTo>
                <a:lnTo>
                  <a:pt x="516890" y="180975"/>
                </a:lnTo>
                <a:lnTo>
                  <a:pt x="531178" y="227013"/>
                </a:lnTo>
                <a:lnTo>
                  <a:pt x="547053" y="268288"/>
                </a:lnTo>
                <a:lnTo>
                  <a:pt x="566103" y="304800"/>
                </a:lnTo>
                <a:lnTo>
                  <a:pt x="585153" y="342900"/>
                </a:lnTo>
                <a:lnTo>
                  <a:pt x="604203" y="381000"/>
                </a:lnTo>
                <a:lnTo>
                  <a:pt x="620078" y="417513"/>
                </a:lnTo>
                <a:lnTo>
                  <a:pt x="635953" y="458788"/>
                </a:lnTo>
                <a:lnTo>
                  <a:pt x="651828" y="504825"/>
                </a:lnTo>
                <a:lnTo>
                  <a:pt x="662940" y="557213"/>
                </a:lnTo>
                <a:lnTo>
                  <a:pt x="669290" y="617538"/>
                </a:lnTo>
                <a:lnTo>
                  <a:pt x="672465" y="685800"/>
                </a:lnTo>
                <a:lnTo>
                  <a:pt x="669290" y="754063"/>
                </a:lnTo>
                <a:lnTo>
                  <a:pt x="662940" y="814388"/>
                </a:lnTo>
                <a:lnTo>
                  <a:pt x="651828" y="866775"/>
                </a:lnTo>
                <a:lnTo>
                  <a:pt x="635953" y="912813"/>
                </a:lnTo>
                <a:lnTo>
                  <a:pt x="620078" y="954088"/>
                </a:lnTo>
                <a:lnTo>
                  <a:pt x="604203" y="990600"/>
                </a:lnTo>
                <a:lnTo>
                  <a:pt x="585153" y="1028700"/>
                </a:lnTo>
                <a:lnTo>
                  <a:pt x="566103" y="1066800"/>
                </a:lnTo>
                <a:lnTo>
                  <a:pt x="547053" y="1103313"/>
                </a:lnTo>
                <a:lnTo>
                  <a:pt x="531178" y="1144588"/>
                </a:lnTo>
                <a:lnTo>
                  <a:pt x="516890" y="1190625"/>
                </a:lnTo>
                <a:lnTo>
                  <a:pt x="505778" y="1243013"/>
                </a:lnTo>
                <a:lnTo>
                  <a:pt x="497840" y="1303338"/>
                </a:lnTo>
                <a:lnTo>
                  <a:pt x="496253" y="1371600"/>
                </a:lnTo>
                <a:lnTo>
                  <a:pt x="497840" y="1439863"/>
                </a:lnTo>
                <a:lnTo>
                  <a:pt x="505778" y="1500188"/>
                </a:lnTo>
                <a:lnTo>
                  <a:pt x="516890" y="1552575"/>
                </a:lnTo>
                <a:lnTo>
                  <a:pt x="531178" y="1598613"/>
                </a:lnTo>
                <a:lnTo>
                  <a:pt x="547053" y="1639888"/>
                </a:lnTo>
                <a:lnTo>
                  <a:pt x="566103" y="1676400"/>
                </a:lnTo>
                <a:lnTo>
                  <a:pt x="585153" y="1714500"/>
                </a:lnTo>
                <a:lnTo>
                  <a:pt x="604203" y="1752600"/>
                </a:lnTo>
                <a:lnTo>
                  <a:pt x="620078" y="1789113"/>
                </a:lnTo>
                <a:lnTo>
                  <a:pt x="635953" y="1830388"/>
                </a:lnTo>
                <a:lnTo>
                  <a:pt x="651828" y="1876425"/>
                </a:lnTo>
                <a:lnTo>
                  <a:pt x="662940" y="1928813"/>
                </a:lnTo>
                <a:lnTo>
                  <a:pt x="669290" y="1989138"/>
                </a:lnTo>
                <a:lnTo>
                  <a:pt x="672465" y="2057400"/>
                </a:lnTo>
                <a:lnTo>
                  <a:pt x="669290" y="2125663"/>
                </a:lnTo>
                <a:lnTo>
                  <a:pt x="662940" y="2185988"/>
                </a:lnTo>
                <a:lnTo>
                  <a:pt x="651828" y="2238375"/>
                </a:lnTo>
                <a:lnTo>
                  <a:pt x="635953" y="2284413"/>
                </a:lnTo>
                <a:lnTo>
                  <a:pt x="620078" y="2325688"/>
                </a:lnTo>
                <a:lnTo>
                  <a:pt x="604203" y="2362200"/>
                </a:lnTo>
                <a:lnTo>
                  <a:pt x="585153" y="2400300"/>
                </a:lnTo>
                <a:lnTo>
                  <a:pt x="566103" y="2438400"/>
                </a:lnTo>
                <a:lnTo>
                  <a:pt x="547053" y="2474913"/>
                </a:lnTo>
                <a:lnTo>
                  <a:pt x="531178" y="2516188"/>
                </a:lnTo>
                <a:lnTo>
                  <a:pt x="516890" y="2562225"/>
                </a:lnTo>
                <a:lnTo>
                  <a:pt x="505778" y="2614613"/>
                </a:lnTo>
                <a:lnTo>
                  <a:pt x="497840" y="2674938"/>
                </a:lnTo>
                <a:lnTo>
                  <a:pt x="496253" y="2743200"/>
                </a:lnTo>
                <a:lnTo>
                  <a:pt x="497840" y="2811463"/>
                </a:lnTo>
                <a:lnTo>
                  <a:pt x="505778" y="2871788"/>
                </a:lnTo>
                <a:lnTo>
                  <a:pt x="516890" y="2924175"/>
                </a:lnTo>
                <a:lnTo>
                  <a:pt x="531178" y="2970213"/>
                </a:lnTo>
                <a:lnTo>
                  <a:pt x="547053" y="3011488"/>
                </a:lnTo>
                <a:lnTo>
                  <a:pt x="566103" y="3048000"/>
                </a:lnTo>
                <a:lnTo>
                  <a:pt x="585153" y="3086100"/>
                </a:lnTo>
                <a:lnTo>
                  <a:pt x="604203" y="3124200"/>
                </a:lnTo>
                <a:lnTo>
                  <a:pt x="620078" y="3160713"/>
                </a:lnTo>
                <a:lnTo>
                  <a:pt x="635953" y="3201988"/>
                </a:lnTo>
                <a:lnTo>
                  <a:pt x="651828" y="3248025"/>
                </a:lnTo>
                <a:lnTo>
                  <a:pt x="662940" y="3300413"/>
                </a:lnTo>
                <a:lnTo>
                  <a:pt x="669290" y="3360738"/>
                </a:lnTo>
                <a:lnTo>
                  <a:pt x="672465" y="3427413"/>
                </a:lnTo>
                <a:lnTo>
                  <a:pt x="669290" y="3497263"/>
                </a:lnTo>
                <a:lnTo>
                  <a:pt x="662940" y="3557588"/>
                </a:lnTo>
                <a:lnTo>
                  <a:pt x="651828" y="3609975"/>
                </a:lnTo>
                <a:lnTo>
                  <a:pt x="635953" y="3656013"/>
                </a:lnTo>
                <a:lnTo>
                  <a:pt x="620078" y="3697288"/>
                </a:lnTo>
                <a:lnTo>
                  <a:pt x="604203" y="3733800"/>
                </a:lnTo>
                <a:lnTo>
                  <a:pt x="585153" y="3771900"/>
                </a:lnTo>
                <a:lnTo>
                  <a:pt x="566103" y="3810000"/>
                </a:lnTo>
                <a:lnTo>
                  <a:pt x="547053" y="3846513"/>
                </a:lnTo>
                <a:lnTo>
                  <a:pt x="531178" y="3887788"/>
                </a:lnTo>
                <a:lnTo>
                  <a:pt x="516890" y="3933825"/>
                </a:lnTo>
                <a:lnTo>
                  <a:pt x="505778" y="3986213"/>
                </a:lnTo>
                <a:lnTo>
                  <a:pt x="497840" y="4046538"/>
                </a:lnTo>
                <a:lnTo>
                  <a:pt x="496253" y="4114800"/>
                </a:lnTo>
                <a:lnTo>
                  <a:pt x="497840" y="4183063"/>
                </a:lnTo>
                <a:lnTo>
                  <a:pt x="505778" y="4243388"/>
                </a:lnTo>
                <a:lnTo>
                  <a:pt x="516890" y="4295775"/>
                </a:lnTo>
                <a:lnTo>
                  <a:pt x="531178" y="4341813"/>
                </a:lnTo>
                <a:lnTo>
                  <a:pt x="547053" y="4383088"/>
                </a:lnTo>
                <a:lnTo>
                  <a:pt x="566103" y="4419600"/>
                </a:lnTo>
                <a:lnTo>
                  <a:pt x="604203" y="4495800"/>
                </a:lnTo>
                <a:lnTo>
                  <a:pt x="620078" y="4532313"/>
                </a:lnTo>
                <a:lnTo>
                  <a:pt x="635953" y="4573588"/>
                </a:lnTo>
                <a:lnTo>
                  <a:pt x="651828" y="4619625"/>
                </a:lnTo>
                <a:lnTo>
                  <a:pt x="662940" y="4672013"/>
                </a:lnTo>
                <a:lnTo>
                  <a:pt x="669290" y="4732338"/>
                </a:lnTo>
                <a:lnTo>
                  <a:pt x="672465" y="4800600"/>
                </a:lnTo>
                <a:lnTo>
                  <a:pt x="669290" y="4868863"/>
                </a:lnTo>
                <a:lnTo>
                  <a:pt x="662940" y="4929188"/>
                </a:lnTo>
                <a:lnTo>
                  <a:pt x="651828" y="4981575"/>
                </a:lnTo>
                <a:lnTo>
                  <a:pt x="635953" y="5027613"/>
                </a:lnTo>
                <a:lnTo>
                  <a:pt x="620078" y="5068888"/>
                </a:lnTo>
                <a:lnTo>
                  <a:pt x="604203" y="5105400"/>
                </a:lnTo>
                <a:lnTo>
                  <a:pt x="585153" y="5143500"/>
                </a:lnTo>
                <a:lnTo>
                  <a:pt x="566103" y="5181600"/>
                </a:lnTo>
                <a:lnTo>
                  <a:pt x="547053" y="5218113"/>
                </a:lnTo>
                <a:lnTo>
                  <a:pt x="531178" y="5259388"/>
                </a:lnTo>
                <a:lnTo>
                  <a:pt x="516890" y="5305425"/>
                </a:lnTo>
                <a:lnTo>
                  <a:pt x="505778" y="5357813"/>
                </a:lnTo>
                <a:lnTo>
                  <a:pt x="497840" y="5418138"/>
                </a:lnTo>
                <a:lnTo>
                  <a:pt x="496253" y="5486400"/>
                </a:lnTo>
                <a:lnTo>
                  <a:pt x="497840" y="5554663"/>
                </a:lnTo>
                <a:lnTo>
                  <a:pt x="505778" y="5614988"/>
                </a:lnTo>
                <a:lnTo>
                  <a:pt x="516890" y="5667375"/>
                </a:lnTo>
                <a:lnTo>
                  <a:pt x="531178" y="5713413"/>
                </a:lnTo>
                <a:lnTo>
                  <a:pt x="547053" y="5754688"/>
                </a:lnTo>
                <a:lnTo>
                  <a:pt x="566103" y="5791200"/>
                </a:lnTo>
                <a:lnTo>
                  <a:pt x="585153" y="5829300"/>
                </a:lnTo>
                <a:lnTo>
                  <a:pt x="604203" y="5867400"/>
                </a:lnTo>
                <a:lnTo>
                  <a:pt x="620078" y="5903913"/>
                </a:lnTo>
                <a:lnTo>
                  <a:pt x="635953" y="5945188"/>
                </a:lnTo>
                <a:lnTo>
                  <a:pt x="651828" y="5991225"/>
                </a:lnTo>
                <a:lnTo>
                  <a:pt x="662940" y="6043613"/>
                </a:lnTo>
                <a:lnTo>
                  <a:pt x="669290" y="6103938"/>
                </a:lnTo>
                <a:lnTo>
                  <a:pt x="672465" y="6172200"/>
                </a:lnTo>
                <a:lnTo>
                  <a:pt x="669290" y="6240463"/>
                </a:lnTo>
                <a:lnTo>
                  <a:pt x="662940" y="6300788"/>
                </a:lnTo>
                <a:lnTo>
                  <a:pt x="651828" y="6353175"/>
                </a:lnTo>
                <a:lnTo>
                  <a:pt x="635953" y="6399213"/>
                </a:lnTo>
                <a:lnTo>
                  <a:pt x="620078" y="6440488"/>
                </a:lnTo>
                <a:lnTo>
                  <a:pt x="604203" y="6477000"/>
                </a:lnTo>
                <a:lnTo>
                  <a:pt x="585153" y="6515100"/>
                </a:lnTo>
                <a:lnTo>
                  <a:pt x="566103" y="6553200"/>
                </a:lnTo>
                <a:lnTo>
                  <a:pt x="547053" y="6589713"/>
                </a:lnTo>
                <a:lnTo>
                  <a:pt x="531178" y="6630988"/>
                </a:lnTo>
                <a:lnTo>
                  <a:pt x="516890" y="6677025"/>
                </a:lnTo>
                <a:lnTo>
                  <a:pt x="505778" y="6729413"/>
                </a:lnTo>
                <a:lnTo>
                  <a:pt x="497840" y="6789738"/>
                </a:lnTo>
                <a:lnTo>
                  <a:pt x="49625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6423" y="2407853"/>
            <a:ext cx="5694301" cy="549332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b="1" u="sng"/>
              <a:t>House Colors for in-person and Distance Learners</a:t>
            </a:r>
            <a:r>
              <a:rPr lang="en-US" sz="2400"/>
              <a:t>– last Friday of the month – uniform pants still required. </a:t>
            </a:r>
          </a:p>
          <a:p>
            <a:pPr lvl="1">
              <a:lnSpc>
                <a:spcPct val="100000"/>
              </a:lnSpc>
            </a:pPr>
            <a:r>
              <a:rPr lang="en-US" sz="2400" err="1"/>
              <a:t>Ausdauer</a:t>
            </a:r>
            <a:r>
              <a:rPr lang="en-US" sz="2400"/>
              <a:t> – Purple</a:t>
            </a:r>
          </a:p>
          <a:p>
            <a:pPr lvl="1">
              <a:lnSpc>
                <a:spcPct val="100000"/>
              </a:lnSpc>
            </a:pPr>
            <a:r>
              <a:rPr lang="en-US" sz="2400" err="1"/>
              <a:t>Inspirasi</a:t>
            </a:r>
            <a:r>
              <a:rPr lang="en-US" sz="2400"/>
              <a:t> – Orange</a:t>
            </a:r>
          </a:p>
          <a:p>
            <a:pPr lvl="1">
              <a:lnSpc>
                <a:spcPct val="100000"/>
              </a:lnSpc>
            </a:pPr>
            <a:r>
              <a:rPr lang="en-US" sz="2400" err="1"/>
              <a:t>Pololei</a:t>
            </a:r>
            <a:r>
              <a:rPr lang="en-US" sz="2400"/>
              <a:t> – Blue</a:t>
            </a:r>
          </a:p>
          <a:p>
            <a:pPr lvl="1">
              <a:lnSpc>
                <a:spcPct val="100000"/>
              </a:lnSpc>
            </a:pPr>
            <a:r>
              <a:rPr lang="en-US" sz="2400"/>
              <a:t>Valor - Yellow</a:t>
            </a:r>
          </a:p>
          <a:p>
            <a:pPr>
              <a:lnSpc>
                <a:spcPct val="100000"/>
              </a:lnSpc>
            </a:pPr>
            <a:r>
              <a:rPr lang="en-US" sz="2400" b="1" u="sng"/>
              <a:t>Lunch and recess times have changed! </a:t>
            </a:r>
          </a:p>
          <a:p>
            <a:pPr lvl="1">
              <a:lnSpc>
                <a:spcPct val="100000"/>
              </a:lnSpc>
            </a:pPr>
            <a:r>
              <a:rPr lang="en-US" sz="2400"/>
              <a:t>11:00 – 11:45 – K and 1</a:t>
            </a:r>
            <a:r>
              <a:rPr lang="en-US" sz="2400" baseline="30000"/>
              <a:t>st</a:t>
            </a:r>
            <a:r>
              <a:rPr lang="en-US" sz="2400"/>
              <a:t> Lunch and Recess</a:t>
            </a:r>
          </a:p>
          <a:p>
            <a:pPr lvl="1">
              <a:lnSpc>
                <a:spcPct val="100000"/>
              </a:lnSpc>
            </a:pPr>
            <a:r>
              <a:rPr lang="en-US" sz="2400"/>
              <a:t>11:30 – 12:00 – Pre-K Lunch</a:t>
            </a:r>
          </a:p>
          <a:p>
            <a:pPr lvl="1">
              <a:lnSpc>
                <a:spcPct val="100000"/>
              </a:lnSpc>
            </a:pPr>
            <a:r>
              <a:rPr lang="en-US" sz="2400"/>
              <a:t>11:30 – 12:15 – 2</a:t>
            </a:r>
            <a:r>
              <a:rPr lang="en-US" sz="2400" baseline="30000"/>
              <a:t>nd</a:t>
            </a:r>
            <a:r>
              <a:rPr lang="en-US" sz="2400"/>
              <a:t> and 3</a:t>
            </a:r>
            <a:r>
              <a:rPr lang="en-US" sz="2400" baseline="30000"/>
              <a:t>rd</a:t>
            </a:r>
            <a:r>
              <a:rPr lang="en-US" sz="2400"/>
              <a:t> Lunch and Recess</a:t>
            </a:r>
          </a:p>
          <a:p>
            <a:pPr lvl="1">
              <a:lnSpc>
                <a:spcPct val="100000"/>
              </a:lnSpc>
            </a:pPr>
            <a:r>
              <a:rPr lang="en-US" sz="2400"/>
              <a:t>12:00 – 12:45 – 4</a:t>
            </a:r>
            <a:r>
              <a:rPr lang="en-US" sz="2400" baseline="30000"/>
              <a:t>th</a:t>
            </a:r>
            <a:r>
              <a:rPr lang="en-US" sz="2400"/>
              <a:t> and 5</a:t>
            </a:r>
            <a:r>
              <a:rPr lang="en-US" sz="2400" baseline="30000"/>
              <a:t>th</a:t>
            </a:r>
            <a:r>
              <a:rPr lang="en-US" sz="2400"/>
              <a:t> Lunch and Recess</a:t>
            </a:r>
          </a:p>
        </p:txBody>
      </p:sp>
      <p:pic>
        <p:nvPicPr>
          <p:cNvPr id="12295" name="id-0AA784E4-BBC6-4844-9E17-D5582D64F18C" descr="Image.jpeg">
            <a:extLst>
              <a:ext uri="{FF2B5EF4-FFF2-40B4-BE49-F238E27FC236}">
                <a16:creationId xmlns:a16="http://schemas.microsoft.com/office/drawing/2014/main" id="{858EB65D-AC13-4D3B-9502-FF736741C0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" r="-1" b="37272"/>
          <a:stretch>
            <a:fillRect/>
          </a:stretch>
        </p:blipFill>
        <p:spPr bwMode="auto">
          <a:xfrm>
            <a:off x="6786502" y="10"/>
            <a:ext cx="6218298" cy="481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7" name="id-907EE12B-2EF1-4574-8486-F1AE976182D4" descr="Image.jpeg">
            <a:extLst>
              <a:ext uri="{FF2B5EF4-FFF2-40B4-BE49-F238E27FC236}">
                <a16:creationId xmlns:a16="http://schemas.microsoft.com/office/drawing/2014/main" id="{C4CBEB91-08BE-4C38-B676-8CA057A01F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11176"/>
          <a:stretch>
            <a:fillRect/>
          </a:stretch>
        </p:blipFill>
        <p:spPr bwMode="auto">
          <a:xfrm>
            <a:off x="6786501" y="4937904"/>
            <a:ext cx="3049543" cy="4815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id-0988B7C9-0FE9-47BE-997E-CCEA4DBB630D" descr="Image.jpeg">
            <a:extLst>
              <a:ext uri="{FF2B5EF4-FFF2-40B4-BE49-F238E27FC236}">
                <a16:creationId xmlns:a16="http://schemas.microsoft.com/office/drawing/2014/main" id="{F9DBEB01-D6C2-4D16-A457-C69BCDEEC9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" r="9399" b="-2"/>
          <a:stretch>
            <a:fillRect/>
          </a:stretch>
        </p:blipFill>
        <p:spPr bwMode="auto">
          <a:xfrm>
            <a:off x="9944419" y="4937904"/>
            <a:ext cx="3060381" cy="4815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550A458A-455C-4B60-B29D-9330769109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2248" y="-1"/>
            <a:ext cx="503255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51F05B-6AB8-4D56-9B01-061C3E5B6A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30048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5A6BFA90-DC69-4E1D-BD7A-42A2BCAD1A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30048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A9ABF7F3-94B1-4F82-89A3-8269C8F6B8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30048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4170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58B3569-73B2-4D05-8E95-886A6EE17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219200"/>
            <a:ext cx="13004800" cy="73152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 fontAlgn="auto">
              <a:spcBef>
                <a:spcPts val="0"/>
              </a:spcBef>
              <a:spcAft>
                <a:spcPts val="0"/>
              </a:spcAft>
            </a:pPr>
            <a:endParaRPr lang="en-US" sz="1920">
              <a:solidFill>
                <a:srgbClr val="FFFFFF"/>
              </a:solidFill>
              <a:latin typeface="Univer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4078A6-1062-6041-9DF4-CB93B79351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2751" y="3641581"/>
            <a:ext cx="4974793" cy="3867965"/>
          </a:xfrm>
        </p:spPr>
        <p:txBody>
          <a:bodyPr anchor="b">
            <a:noAutofit/>
          </a:bodyPr>
          <a:lstStyle/>
          <a:p>
            <a:pPr fontAlgn="t"/>
            <a:r>
              <a:rPr lang="en-US" sz="3200">
                <a:solidFill>
                  <a:schemeClr val="bg1"/>
                </a:solidFill>
              </a:rPr>
              <a:t>Counseling + Communities in Schools Supports</a:t>
            </a:r>
            <a:br>
              <a:rPr lang="en-US" sz="3200">
                <a:solidFill>
                  <a:schemeClr val="bg1"/>
                </a:solidFill>
              </a:rPr>
            </a:br>
            <a:br>
              <a:rPr lang="en-US" sz="2560" b="0">
                <a:solidFill>
                  <a:schemeClr val="bg1"/>
                </a:solidFill>
              </a:rPr>
            </a:br>
            <a:br>
              <a:rPr lang="en-US" sz="2560" b="0">
                <a:solidFill>
                  <a:schemeClr val="bg1"/>
                </a:solidFill>
              </a:rPr>
            </a:br>
            <a:br>
              <a:rPr lang="en-US" sz="3200">
                <a:solidFill>
                  <a:schemeClr val="bg1"/>
                </a:solidFill>
              </a:rPr>
            </a:br>
            <a:br>
              <a:rPr lang="en-US" sz="3200" b="0"/>
            </a:br>
            <a:r>
              <a:rPr lang="en-US" sz="3200" err="1">
                <a:solidFill>
                  <a:schemeClr val="bg1"/>
                </a:solidFill>
              </a:rPr>
              <a:t>Apoyos</a:t>
            </a:r>
            <a:r>
              <a:rPr lang="en-US" sz="3200">
                <a:solidFill>
                  <a:schemeClr val="bg1"/>
                </a:solidFill>
              </a:rPr>
              <a:t> de </a:t>
            </a:r>
            <a:r>
              <a:rPr lang="en-US" sz="3200" err="1">
                <a:solidFill>
                  <a:schemeClr val="bg1"/>
                </a:solidFill>
              </a:rPr>
              <a:t>Consejería</a:t>
            </a:r>
            <a:r>
              <a:rPr lang="en-US" sz="3200">
                <a:solidFill>
                  <a:schemeClr val="bg1"/>
                </a:solidFill>
              </a:rPr>
              <a:t> + Communities in Schools</a:t>
            </a:r>
            <a:br>
              <a:rPr lang="en-US" sz="3200" b="0"/>
            </a:br>
            <a:br>
              <a:rPr lang="en-US" sz="3200">
                <a:solidFill>
                  <a:schemeClr val="bg1"/>
                </a:solidFill>
              </a:rPr>
            </a:br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3E371A-685F-844E-AA6F-2C6FA3D3C0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630550" y="6493122"/>
            <a:ext cx="4348222" cy="1056210"/>
          </a:xfrm>
        </p:spPr>
        <p:txBody>
          <a:bodyPr>
            <a:normAutofit/>
          </a:bodyPr>
          <a:lstStyle/>
          <a:p>
            <a:pPr algn="r"/>
            <a:endParaRPr lang="en-US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A90170-0384-4B3D-BECC-0798FE8373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alphaModFix amt="51000"/>
          </a:blip>
          <a:srcRect l="48933"/>
          <a:stretch/>
        </p:blipFill>
        <p:spPr>
          <a:xfrm>
            <a:off x="5695145" y="1625611"/>
            <a:ext cx="7183971" cy="7315189"/>
          </a:xfrm>
          <a:prstGeom prst="rect">
            <a:avLst/>
          </a:prstGeom>
        </p:spPr>
      </p:pic>
      <p:sp>
        <p:nvSpPr>
          <p:cNvPr id="11" name="Graphic 17">
            <a:extLst>
              <a:ext uri="{FF2B5EF4-FFF2-40B4-BE49-F238E27FC236}">
                <a16:creationId xmlns:a16="http://schemas.microsoft.com/office/drawing/2014/main" id="{B71758F4-3F46-45DA-8AC5-4E508DA080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688252" y="2088535"/>
            <a:ext cx="148308" cy="148308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lang="en-US" sz="1920">
              <a:solidFill>
                <a:srgbClr val="000000"/>
              </a:solidFill>
              <a:latin typeface="Univers"/>
              <a:ea typeface="+mn-ea"/>
              <a:cs typeface="+mn-cs"/>
            </a:endParaRPr>
          </a:p>
        </p:txBody>
      </p:sp>
      <p:sp>
        <p:nvSpPr>
          <p:cNvPr id="13" name="Graphic 15">
            <a:extLst>
              <a:ext uri="{FF2B5EF4-FFF2-40B4-BE49-F238E27FC236}">
                <a16:creationId xmlns:a16="http://schemas.microsoft.com/office/drawing/2014/main" id="{8550FED7-7C32-42BB-98DB-30272A633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70950" y="2333117"/>
            <a:ext cx="97214" cy="97214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lang="en-US" sz="1920">
              <a:solidFill>
                <a:srgbClr val="000000"/>
              </a:solidFill>
              <a:latin typeface="Univers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94080" y="7911830"/>
            <a:ext cx="12110720" cy="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room&#10;&#10;Description automatically generated">
            <a:extLst>
              <a:ext uri="{FF2B5EF4-FFF2-40B4-BE49-F238E27FC236}">
                <a16:creationId xmlns:a16="http://schemas.microsoft.com/office/drawing/2014/main" id="{66FFE403-06BF-4144-B601-85B00BF85F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861" y="2517786"/>
            <a:ext cx="8172484" cy="428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2911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A07CE-64F5-FB4B-A3F3-971A421BF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1215814"/>
            <a:ext cx="11216640" cy="1413934"/>
          </a:xfrm>
        </p:spPr>
        <p:txBody>
          <a:bodyPr/>
          <a:lstStyle/>
          <a:p>
            <a:r>
              <a:rPr lang="en-US" b="1"/>
              <a:t>Who are we? </a:t>
            </a:r>
            <a:r>
              <a:rPr lang="en-US" sz="3200" b="1"/>
              <a:t>¿</a:t>
            </a:r>
            <a:r>
              <a:rPr lang="en-US" sz="3200" b="1" err="1"/>
              <a:t>Quienes</a:t>
            </a:r>
            <a:r>
              <a:rPr lang="en-US" sz="3200" b="1"/>
              <a:t> </a:t>
            </a:r>
            <a:r>
              <a:rPr lang="en-US" sz="3200" b="1" err="1"/>
              <a:t>somos</a:t>
            </a:r>
            <a:r>
              <a:rPr lang="en-US" sz="3200" b="1"/>
              <a:t>?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93E106-D7C9-884D-AFBC-2862085FE6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9806" y="2140824"/>
            <a:ext cx="6001120" cy="1309387"/>
          </a:xfrm>
        </p:spPr>
        <p:txBody>
          <a:bodyPr>
            <a:noAutofit/>
          </a:bodyPr>
          <a:lstStyle/>
          <a:p>
            <a:r>
              <a:rPr lang="en-US" sz="1920" u="sng"/>
              <a:t>School Counselor</a:t>
            </a:r>
          </a:p>
          <a:p>
            <a:r>
              <a:rPr lang="es-ES" sz="1920" b="0">
                <a:latin typeface="Segoe UI Web (West European)"/>
              </a:rPr>
              <a:t>Consejera Escolar: </a:t>
            </a:r>
            <a:r>
              <a:rPr lang="en-US" sz="1920" b="0"/>
              <a:t> </a:t>
            </a:r>
            <a:r>
              <a:rPr lang="en-US" sz="1920"/>
              <a:t>Beth Stoker</a:t>
            </a:r>
            <a:endParaRPr lang="en-US" sz="1707"/>
          </a:p>
          <a:p>
            <a:r>
              <a:rPr lang="en-US" sz="1707"/>
              <a:t>	</a:t>
            </a:r>
          </a:p>
        </p:txBody>
      </p:sp>
      <p:pic>
        <p:nvPicPr>
          <p:cNvPr id="13" name="Content Placeholder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09E08773-85AA-CF46-8E3D-68D4910D7DB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6621" t="9220" r="12980" b="18187"/>
          <a:stretch/>
        </p:blipFill>
        <p:spPr>
          <a:xfrm>
            <a:off x="6746241" y="6322238"/>
            <a:ext cx="2127510" cy="2193839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5C4025-56AF-3849-9B09-4F76B31C37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64958" y="2289023"/>
            <a:ext cx="5528734" cy="878839"/>
          </a:xfrm>
        </p:spPr>
        <p:txBody>
          <a:bodyPr>
            <a:normAutofit/>
          </a:bodyPr>
          <a:lstStyle/>
          <a:p>
            <a:r>
              <a:rPr lang="en-US" sz="1920" u="sng"/>
              <a:t>Communities in Schools </a:t>
            </a:r>
          </a:p>
          <a:p>
            <a:r>
              <a:rPr lang="en-US" sz="1920" b="0" err="1"/>
              <a:t>Coordinadora</a:t>
            </a:r>
            <a:r>
              <a:rPr lang="en-US" sz="1920" b="0"/>
              <a:t> de Sitio : </a:t>
            </a:r>
            <a:r>
              <a:rPr lang="en-US" sz="1920"/>
              <a:t>Carolina Juarez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15F060-EF6C-7C4D-98CB-4AE609C93F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3715" y="3175846"/>
            <a:ext cx="5682403" cy="4227897"/>
          </a:xfrm>
        </p:spPr>
        <p:txBody>
          <a:bodyPr>
            <a:normAutofit/>
          </a:bodyPr>
          <a:lstStyle/>
          <a:p>
            <a:r>
              <a:rPr lang="en-US" sz="2133"/>
              <a:t>Provide Direct Services to Students and Families: </a:t>
            </a:r>
          </a:p>
          <a:p>
            <a:pPr marL="0" indent="0">
              <a:buNone/>
            </a:pPr>
            <a:r>
              <a:rPr lang="en-US" sz="2133"/>
              <a:t>-Tier 1 Guidance </a:t>
            </a:r>
            <a:r>
              <a:rPr lang="en-US" sz="1920"/>
              <a:t>(Sanford Harmony, Kelso‘s)</a:t>
            </a:r>
          </a:p>
          <a:p>
            <a:pPr marL="0" indent="0">
              <a:buNone/>
            </a:pPr>
            <a:r>
              <a:rPr lang="en-US" sz="2133"/>
              <a:t>-Tier 2 Small Groups </a:t>
            </a:r>
            <a:r>
              <a:rPr lang="en-US" sz="1920"/>
              <a:t>(Zones of Regulation)</a:t>
            </a:r>
            <a:endParaRPr lang="en-US" sz="2133"/>
          </a:p>
          <a:p>
            <a:pPr marL="0" indent="0">
              <a:buNone/>
            </a:pPr>
            <a:r>
              <a:rPr lang="en-US" sz="2133"/>
              <a:t>-Tier 3 Individual </a:t>
            </a:r>
            <a:r>
              <a:rPr lang="en-US" sz="1920"/>
              <a:t>(Mobile Crisis, </a:t>
            </a:r>
            <a:r>
              <a:rPr lang="en-US" sz="1920" err="1"/>
              <a:t>SafeVoice</a:t>
            </a:r>
            <a:r>
              <a:rPr lang="en-US" sz="1920"/>
              <a:t>)</a:t>
            </a:r>
          </a:p>
          <a:p>
            <a:pPr marL="0" indent="0">
              <a:buNone/>
            </a:pPr>
            <a:r>
              <a:rPr lang="es-ES" sz="1493">
                <a:latin typeface="Segoe UI Web (West European)"/>
              </a:rPr>
              <a:t>Proporcionar servicios directos a estudiantes y familias: - Orientación de nivel 1 - Nivel 2 Grupos Pequeños - Nivel 3 Individual</a:t>
            </a:r>
          </a:p>
          <a:p>
            <a:r>
              <a:rPr lang="en-US" sz="2133"/>
              <a:t>Provide In-Direct Service: Community Referrals and Collaboration with CIS</a:t>
            </a:r>
          </a:p>
          <a:p>
            <a:r>
              <a:rPr lang="es-ES" sz="1493">
                <a:latin typeface="Segoe UI Web (West European)"/>
              </a:rPr>
              <a:t>Proporcionar servicio directo: Referencias comunitarias y colaboración con CIS</a:t>
            </a:r>
          </a:p>
          <a:p>
            <a:endParaRPr lang="en-US" sz="2133"/>
          </a:p>
          <a:p>
            <a:pPr marL="0" indent="0">
              <a:buNone/>
            </a:pPr>
            <a:endParaRPr lang="en-US"/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4E243BD3-5B21-0342-9730-C92C73C23DEC}"/>
              </a:ext>
            </a:extLst>
          </p:cNvPr>
          <p:cNvSpPr txBox="1">
            <a:spLocks/>
          </p:cNvSpPr>
          <p:nvPr/>
        </p:nvSpPr>
        <p:spPr>
          <a:xfrm>
            <a:off x="868679" y="3938100"/>
            <a:ext cx="5528734" cy="3930227"/>
          </a:xfrm>
          <a:prstGeom prst="rect">
            <a:avLst/>
          </a:prstGeom>
        </p:spPr>
        <p:txBody>
          <a:bodyPr vert="horz" lIns="97536" tIns="48768" rIns="97536" bIns="48768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987"/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6A90AABA-7ED5-0C4F-860A-023FEB2768E4}"/>
              </a:ext>
            </a:extLst>
          </p:cNvPr>
          <p:cNvSpPr txBox="1">
            <a:spLocks/>
          </p:cNvSpPr>
          <p:nvPr/>
        </p:nvSpPr>
        <p:spPr>
          <a:xfrm>
            <a:off x="882226" y="4030133"/>
            <a:ext cx="5528734" cy="3930227"/>
          </a:xfrm>
          <a:prstGeom prst="rect">
            <a:avLst/>
          </a:prstGeom>
        </p:spPr>
        <p:txBody>
          <a:bodyPr vert="horz" lIns="97536" tIns="48768" rIns="97536" bIns="48768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987"/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DA4106EB-43FC-944E-B4C9-DBB985CAD276}"/>
              </a:ext>
            </a:extLst>
          </p:cNvPr>
          <p:cNvSpPr txBox="1">
            <a:spLocks/>
          </p:cNvSpPr>
          <p:nvPr/>
        </p:nvSpPr>
        <p:spPr>
          <a:xfrm>
            <a:off x="6746240" y="4162213"/>
            <a:ext cx="5528734" cy="3930227"/>
          </a:xfrm>
          <a:prstGeom prst="rect">
            <a:avLst/>
          </a:prstGeom>
        </p:spPr>
        <p:txBody>
          <a:bodyPr vert="horz" lIns="97536" tIns="48768" rIns="97536" bIns="48768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987"/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F95E1FA8-EB99-0548-B6F2-8DDA1A5C08D4}"/>
              </a:ext>
            </a:extLst>
          </p:cNvPr>
          <p:cNvSpPr txBox="1">
            <a:spLocks/>
          </p:cNvSpPr>
          <p:nvPr/>
        </p:nvSpPr>
        <p:spPr>
          <a:xfrm>
            <a:off x="6691204" y="3241337"/>
            <a:ext cx="5528734" cy="3930227"/>
          </a:xfrm>
          <a:prstGeom prst="rect">
            <a:avLst/>
          </a:prstGeom>
        </p:spPr>
        <p:txBody>
          <a:bodyPr vert="horz" lIns="97536" tIns="48768" rIns="97536" bIns="48768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920"/>
              <a:t>Work with students to help them achieve A/B/C goals</a:t>
            </a:r>
          </a:p>
          <a:p>
            <a:pPr lvl="1"/>
            <a:r>
              <a:rPr lang="en-US" sz="1493" err="1"/>
              <a:t>Trabajo</a:t>
            </a:r>
            <a:r>
              <a:rPr lang="en-US" sz="1493"/>
              <a:t> con </a:t>
            </a:r>
            <a:r>
              <a:rPr lang="en-US" sz="1493" err="1"/>
              <a:t>estudiantes</a:t>
            </a:r>
            <a:r>
              <a:rPr lang="en-US" sz="1493"/>
              <a:t> para </a:t>
            </a:r>
            <a:r>
              <a:rPr lang="en-US" sz="1493" err="1"/>
              <a:t>ayudarlos</a:t>
            </a:r>
            <a:r>
              <a:rPr lang="en-US" sz="1493"/>
              <a:t> a </a:t>
            </a:r>
            <a:r>
              <a:rPr lang="en-US" sz="1493" err="1"/>
              <a:t>alcanzar</a:t>
            </a:r>
            <a:r>
              <a:rPr lang="en-US" sz="1493"/>
              <a:t> las </a:t>
            </a:r>
            <a:r>
              <a:rPr lang="en-US" sz="1493" err="1"/>
              <a:t>metas</a:t>
            </a:r>
            <a:r>
              <a:rPr lang="en-US" sz="1493"/>
              <a:t> de </a:t>
            </a:r>
            <a:r>
              <a:rPr lang="en-US" sz="1493" err="1"/>
              <a:t>asistencia</a:t>
            </a:r>
            <a:r>
              <a:rPr lang="en-US" sz="1493"/>
              <a:t>, </a:t>
            </a:r>
            <a:r>
              <a:rPr lang="en-US" sz="1493" err="1"/>
              <a:t>comportamiento</a:t>
            </a:r>
            <a:r>
              <a:rPr lang="en-US" sz="1493"/>
              <a:t> y </a:t>
            </a:r>
            <a:r>
              <a:rPr lang="en-US" sz="1493" err="1"/>
              <a:t>progresión</a:t>
            </a:r>
            <a:r>
              <a:rPr lang="en-US" sz="1493"/>
              <a:t> de los </a:t>
            </a:r>
            <a:r>
              <a:rPr lang="en-US" sz="1493" err="1"/>
              <a:t>cursos</a:t>
            </a:r>
            <a:endParaRPr lang="en-US" sz="1493"/>
          </a:p>
          <a:p>
            <a:r>
              <a:rPr lang="en-US" sz="1920"/>
              <a:t>Bring resources from the community to Glenn Duncan</a:t>
            </a:r>
          </a:p>
          <a:p>
            <a:pPr lvl="1"/>
            <a:r>
              <a:rPr lang="en-US" sz="1493"/>
              <a:t>Traer </a:t>
            </a:r>
            <a:r>
              <a:rPr lang="en-US" sz="1493" err="1"/>
              <a:t>recursos</a:t>
            </a:r>
            <a:r>
              <a:rPr lang="en-US" sz="1493"/>
              <a:t> de la </a:t>
            </a:r>
            <a:r>
              <a:rPr lang="en-US" sz="1493" err="1"/>
              <a:t>comunidad</a:t>
            </a:r>
            <a:r>
              <a:rPr lang="en-US" sz="1493"/>
              <a:t> a Glenn Duncan</a:t>
            </a:r>
          </a:p>
          <a:p>
            <a:r>
              <a:rPr lang="en-US" sz="1920"/>
              <a:t>Extra person students, parents, families can check-in with</a:t>
            </a:r>
          </a:p>
          <a:p>
            <a:pPr lvl="1"/>
            <a:r>
              <a:rPr lang="en-US" sz="1493"/>
              <a:t>Persona </a:t>
            </a:r>
            <a:r>
              <a:rPr lang="en-US" sz="1493" err="1"/>
              <a:t>adicional</a:t>
            </a:r>
            <a:r>
              <a:rPr lang="en-US" sz="1493"/>
              <a:t> que los </a:t>
            </a:r>
            <a:r>
              <a:rPr lang="en-US" sz="1493" err="1"/>
              <a:t>estudiantes</a:t>
            </a:r>
            <a:r>
              <a:rPr lang="en-US" sz="1493"/>
              <a:t>, los padres y las </a:t>
            </a:r>
            <a:r>
              <a:rPr lang="en-US" sz="1493" err="1"/>
              <a:t>familias</a:t>
            </a:r>
            <a:r>
              <a:rPr lang="en-US" sz="1493"/>
              <a:t> </a:t>
            </a:r>
            <a:r>
              <a:rPr lang="en-US" sz="1493" err="1"/>
              <a:t>pueden</a:t>
            </a:r>
            <a:r>
              <a:rPr lang="en-US" sz="1493"/>
              <a:t> </a:t>
            </a:r>
            <a:r>
              <a:rPr lang="en-US" sz="1493" err="1"/>
              <a:t>hablar</a:t>
            </a:r>
            <a:r>
              <a:rPr lang="en-US" sz="1493"/>
              <a:t> con</a:t>
            </a:r>
            <a:endParaRPr lang="en-US" sz="1920"/>
          </a:p>
          <a:p>
            <a:endParaRPr lang="en-US" sz="1920"/>
          </a:p>
        </p:txBody>
      </p:sp>
      <p:pic>
        <p:nvPicPr>
          <p:cNvPr id="20" name="Picture 19" descr="A picture containing person, indoor, person, refrigerator&#10;&#10;Description automatically generated">
            <a:extLst>
              <a:ext uri="{FF2B5EF4-FFF2-40B4-BE49-F238E27FC236}">
                <a16:creationId xmlns:a16="http://schemas.microsoft.com/office/drawing/2014/main" id="{C55E2B5B-EF27-424C-9221-D8CBD9D495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2594" y="6533243"/>
            <a:ext cx="2098228" cy="2643435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D5825E09-D3E5-4054-A20B-A48AE5212F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806" y="7361450"/>
            <a:ext cx="3926714" cy="994767"/>
          </a:xfrm>
          <a:prstGeom prst="rect">
            <a:avLst/>
          </a:prstGeom>
        </p:spPr>
      </p:pic>
      <p:pic>
        <p:nvPicPr>
          <p:cNvPr id="21" name="Picture 20" descr="A close up of a sign&#10;&#10;Description automatically generated">
            <a:extLst>
              <a:ext uri="{FF2B5EF4-FFF2-40B4-BE49-F238E27FC236}">
                <a16:creationId xmlns:a16="http://schemas.microsoft.com/office/drawing/2014/main" id="{1767129D-7BA5-44AD-B961-9AD71C37CD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45600" y="353019"/>
            <a:ext cx="3202709" cy="909569"/>
          </a:xfrm>
          <a:prstGeom prst="rect">
            <a:avLst/>
          </a:prstGeom>
        </p:spPr>
      </p:pic>
      <p:pic>
        <p:nvPicPr>
          <p:cNvPr id="23" name="Picture 22" descr="A person holding a sign posing for the camera&#10;&#10;Description automatically generated">
            <a:extLst>
              <a:ext uri="{FF2B5EF4-FFF2-40B4-BE49-F238E27FC236}">
                <a16:creationId xmlns:a16="http://schemas.microsoft.com/office/drawing/2014/main" id="{B37857E6-D1F1-4EA0-95F9-FE32105F43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8001" y="7106073"/>
            <a:ext cx="2070606" cy="2070606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6BFFAA4B-CC2E-472B-9AD8-2EC1834B66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5640" y="6636111"/>
            <a:ext cx="1207585" cy="179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9485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7DB61-C311-8F4A-9DEA-1125306D1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/>
              <a:t>What resources does Glenn Duncan offer? </a:t>
            </a:r>
            <a:br>
              <a:rPr lang="en-US" sz="3200" b="1"/>
            </a:br>
            <a:r>
              <a:rPr lang="en-US" sz="2667" b="1"/>
              <a:t>¿</a:t>
            </a:r>
            <a:r>
              <a:rPr lang="en-US" sz="2667" b="1" err="1"/>
              <a:t>Qué</a:t>
            </a:r>
            <a:r>
              <a:rPr lang="en-US" sz="2667" b="1"/>
              <a:t> </a:t>
            </a:r>
            <a:r>
              <a:rPr lang="en-US" sz="2667" b="1" err="1"/>
              <a:t>recursos</a:t>
            </a:r>
            <a:r>
              <a:rPr lang="en-US" sz="2667" b="1"/>
              <a:t> </a:t>
            </a:r>
            <a:r>
              <a:rPr lang="en-US" sz="2667" b="1" err="1"/>
              <a:t>ofrece</a:t>
            </a:r>
            <a:r>
              <a:rPr lang="en-US" sz="2667" b="1"/>
              <a:t> Glenn Duncan?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17FF98-C0CD-DC4C-B597-7EA756F4ED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r>
              <a:rPr lang="en-US"/>
              <a:t>Social-Emotional Needs Side</a:t>
            </a:r>
          </a:p>
          <a:p>
            <a:pPr algn="ctr"/>
            <a:r>
              <a:rPr lang="en-US" i="1"/>
              <a:t>Lado de las </a:t>
            </a:r>
            <a:r>
              <a:rPr lang="en-US" i="1" err="1"/>
              <a:t>necesidades</a:t>
            </a:r>
            <a:r>
              <a:rPr lang="en-US" i="1"/>
              <a:t> </a:t>
            </a:r>
            <a:r>
              <a:rPr lang="en-US" i="1" err="1"/>
              <a:t>socioemocionales</a:t>
            </a:r>
            <a:endParaRPr lang="en-US" i="1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8C99CF-C1F9-B648-957B-484686D16F4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133"/>
              <a:t>One-on-one check-ins with students</a:t>
            </a:r>
          </a:p>
          <a:p>
            <a:pPr lvl="1"/>
            <a:r>
              <a:rPr lang="en-US" sz="1707"/>
              <a:t>Juntas </a:t>
            </a:r>
            <a:r>
              <a:rPr lang="en-US" sz="1707" err="1"/>
              <a:t>individuales</a:t>
            </a:r>
            <a:r>
              <a:rPr lang="en-US" sz="1707"/>
              <a:t> con </a:t>
            </a:r>
            <a:r>
              <a:rPr lang="en-US" sz="1707" err="1"/>
              <a:t>estudiantes</a:t>
            </a:r>
            <a:endParaRPr lang="en-US" sz="1707"/>
          </a:p>
          <a:p>
            <a:r>
              <a:rPr lang="en-US" sz="2133"/>
              <a:t>Small group settings</a:t>
            </a:r>
          </a:p>
          <a:p>
            <a:pPr lvl="1"/>
            <a:r>
              <a:rPr lang="en-US" sz="1707"/>
              <a:t>Juntas de </a:t>
            </a:r>
            <a:r>
              <a:rPr lang="en-US" sz="1707" err="1"/>
              <a:t>grupos</a:t>
            </a:r>
            <a:r>
              <a:rPr lang="en-US" sz="1707"/>
              <a:t> </a:t>
            </a:r>
            <a:r>
              <a:rPr lang="en-US" sz="1707" err="1"/>
              <a:t>pequeños</a:t>
            </a:r>
            <a:r>
              <a:rPr lang="en-US" sz="1707"/>
              <a:t> </a:t>
            </a:r>
          </a:p>
          <a:p>
            <a:r>
              <a:rPr lang="en-US" sz="2133"/>
              <a:t>The counselor provides guidance lessons on topics like: anxiety, stress etc. </a:t>
            </a:r>
          </a:p>
          <a:p>
            <a:pPr lvl="1"/>
            <a:r>
              <a:rPr lang="en-US" sz="1707"/>
              <a:t>La </a:t>
            </a:r>
            <a:r>
              <a:rPr lang="en-US" sz="1707" err="1"/>
              <a:t>consejera</a:t>
            </a:r>
            <a:r>
              <a:rPr lang="en-US" sz="1707"/>
              <a:t> </a:t>
            </a:r>
            <a:r>
              <a:rPr lang="en-US" sz="1707" err="1"/>
              <a:t>brinda</a:t>
            </a:r>
            <a:r>
              <a:rPr lang="en-US" sz="1707"/>
              <a:t> </a:t>
            </a:r>
            <a:r>
              <a:rPr lang="en-US" sz="1707" err="1"/>
              <a:t>lecciones</a:t>
            </a:r>
            <a:r>
              <a:rPr lang="en-US" sz="1707"/>
              <a:t> </a:t>
            </a:r>
            <a:r>
              <a:rPr lang="en-US" sz="1707" err="1"/>
              <a:t>sobre</a:t>
            </a:r>
            <a:r>
              <a:rPr lang="en-US" sz="1707"/>
              <a:t> </a:t>
            </a:r>
            <a:r>
              <a:rPr lang="en-US" sz="1707" err="1"/>
              <a:t>temas</a:t>
            </a:r>
            <a:r>
              <a:rPr lang="en-US" sz="1707"/>
              <a:t> </a:t>
            </a:r>
            <a:r>
              <a:rPr lang="en-US" sz="1707" err="1"/>
              <a:t>como</a:t>
            </a:r>
            <a:r>
              <a:rPr lang="en-US" sz="1707"/>
              <a:t>: </a:t>
            </a:r>
            <a:r>
              <a:rPr lang="en-US" sz="1707" err="1"/>
              <a:t>ansiedad</a:t>
            </a:r>
            <a:r>
              <a:rPr lang="en-US" sz="1707"/>
              <a:t>, </a:t>
            </a:r>
            <a:r>
              <a:rPr lang="en-US" sz="1707" err="1"/>
              <a:t>estrés</a:t>
            </a:r>
            <a:r>
              <a:rPr lang="en-US" sz="1707"/>
              <a:t>, etc.</a:t>
            </a:r>
          </a:p>
          <a:p>
            <a:r>
              <a:rPr lang="en-US" sz="2133"/>
              <a:t>School-wide efforts: SEL Kits are coming out soon for our Distance Learners</a:t>
            </a:r>
          </a:p>
          <a:p>
            <a:pPr lvl="1"/>
            <a:r>
              <a:rPr lang="en-US" sz="1707" err="1"/>
              <a:t>Esfuerzos</a:t>
            </a:r>
            <a:r>
              <a:rPr lang="en-US" sz="1707"/>
              <a:t> </a:t>
            </a:r>
            <a:r>
              <a:rPr lang="en-US" sz="1707" err="1"/>
              <a:t>en</a:t>
            </a:r>
            <a:r>
              <a:rPr lang="en-US" sz="1707"/>
              <a:t> </a:t>
            </a:r>
            <a:r>
              <a:rPr lang="en-US" sz="1707" err="1"/>
              <a:t>toda</a:t>
            </a:r>
            <a:r>
              <a:rPr lang="en-US" sz="1707"/>
              <a:t> la </a:t>
            </a:r>
            <a:r>
              <a:rPr lang="en-US" sz="1707" err="1"/>
              <a:t>escuela</a:t>
            </a:r>
            <a:r>
              <a:rPr lang="en-US" sz="1707"/>
              <a:t>: los kits de SEL </a:t>
            </a:r>
            <a:r>
              <a:rPr lang="en-US" sz="1707" err="1"/>
              <a:t>saldrán</a:t>
            </a:r>
            <a:r>
              <a:rPr lang="en-US" sz="1707"/>
              <a:t> pronto para </a:t>
            </a:r>
            <a:r>
              <a:rPr lang="en-US" sz="1707" err="1"/>
              <a:t>nuestros</a:t>
            </a:r>
            <a:r>
              <a:rPr lang="en-US" sz="1707"/>
              <a:t> </a:t>
            </a:r>
            <a:r>
              <a:rPr lang="en-US" sz="1707" err="1"/>
              <a:t>estudiantes</a:t>
            </a:r>
            <a:r>
              <a:rPr lang="en-US" sz="1707"/>
              <a:t> a </a:t>
            </a:r>
            <a:r>
              <a:rPr lang="en-US" sz="1707" err="1"/>
              <a:t>distancia</a:t>
            </a:r>
            <a:endParaRPr lang="en-US" sz="1707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8E28E2-49C2-414B-AE97-4DA8D8611B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90547" y="2372004"/>
            <a:ext cx="5528734" cy="878839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/>
              <a:t>Other Needs</a:t>
            </a:r>
          </a:p>
          <a:p>
            <a:pPr algn="ctr"/>
            <a:r>
              <a:rPr lang="en-US" i="1" err="1"/>
              <a:t>Otras</a:t>
            </a:r>
            <a:r>
              <a:rPr lang="en-US" i="1"/>
              <a:t> </a:t>
            </a:r>
            <a:r>
              <a:rPr lang="en-US" i="1" err="1"/>
              <a:t>necesidades</a:t>
            </a:r>
            <a:endParaRPr lang="en-US" i="1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AC7B63-62DE-F040-8146-C18A4FACAC42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 sz="2133"/>
              <a:t>Food Pantry: Fridays from 9:15-10:15 AM</a:t>
            </a:r>
          </a:p>
          <a:p>
            <a:pPr lvl="1"/>
            <a:r>
              <a:rPr lang="en-US" sz="1707" err="1"/>
              <a:t>Despensa</a:t>
            </a:r>
            <a:r>
              <a:rPr lang="en-US" sz="1707"/>
              <a:t> de </a:t>
            </a:r>
            <a:r>
              <a:rPr lang="en-US" sz="1707" err="1"/>
              <a:t>alimentos</a:t>
            </a:r>
            <a:r>
              <a:rPr lang="en-US" sz="1707"/>
              <a:t>: </a:t>
            </a:r>
            <a:r>
              <a:rPr lang="en-US" sz="1707" err="1"/>
              <a:t>viernes</a:t>
            </a:r>
            <a:r>
              <a:rPr lang="en-US" sz="1707"/>
              <a:t> de 9:15-10:15 AM</a:t>
            </a:r>
          </a:p>
          <a:p>
            <a:r>
              <a:rPr lang="en-US" sz="2133"/>
              <a:t>Clothing closet (shoes, socks, underwear etc.)</a:t>
            </a:r>
          </a:p>
          <a:p>
            <a:pPr lvl="1"/>
            <a:r>
              <a:rPr lang="en-US" sz="1707" err="1"/>
              <a:t>Ropa</a:t>
            </a:r>
            <a:r>
              <a:rPr lang="en-US" sz="1707"/>
              <a:t> (</a:t>
            </a:r>
            <a:r>
              <a:rPr lang="en-US" sz="1707" err="1"/>
              <a:t>zapatos</a:t>
            </a:r>
            <a:r>
              <a:rPr lang="en-US" sz="1707"/>
              <a:t>, </a:t>
            </a:r>
            <a:r>
              <a:rPr lang="en-US" sz="1707" err="1"/>
              <a:t>calcetines</a:t>
            </a:r>
            <a:r>
              <a:rPr lang="en-US" sz="1707"/>
              <a:t>, </a:t>
            </a:r>
            <a:r>
              <a:rPr lang="en-US" sz="1707" err="1"/>
              <a:t>ropa</a:t>
            </a:r>
            <a:r>
              <a:rPr lang="en-US" sz="1707"/>
              <a:t> interior, etc.)</a:t>
            </a:r>
          </a:p>
          <a:p>
            <a:r>
              <a:rPr lang="en-US" sz="2133"/>
              <a:t>School supplies </a:t>
            </a:r>
          </a:p>
          <a:p>
            <a:pPr lvl="1"/>
            <a:r>
              <a:rPr lang="en-US" sz="1707" err="1"/>
              <a:t>Útiles</a:t>
            </a:r>
            <a:r>
              <a:rPr lang="en-US" sz="1707"/>
              <a:t> </a:t>
            </a:r>
            <a:r>
              <a:rPr lang="en-US" sz="1707" err="1"/>
              <a:t>escolares</a:t>
            </a:r>
            <a:endParaRPr lang="en-US" sz="1707"/>
          </a:p>
          <a:p>
            <a:r>
              <a:rPr lang="en-US" sz="2133"/>
              <a:t>Hygiene closet</a:t>
            </a:r>
          </a:p>
          <a:p>
            <a:pPr lvl="1"/>
            <a:r>
              <a:rPr lang="en-US" sz="1707" err="1"/>
              <a:t>Productos</a:t>
            </a:r>
            <a:r>
              <a:rPr lang="en-US" sz="1707"/>
              <a:t> de </a:t>
            </a:r>
            <a:r>
              <a:rPr lang="en-US" sz="1707" err="1"/>
              <a:t>higiene</a:t>
            </a:r>
            <a:endParaRPr lang="en-US" sz="1707"/>
          </a:p>
          <a:p>
            <a:r>
              <a:rPr lang="en-US" sz="2133"/>
              <a:t>Resource referrals</a:t>
            </a:r>
          </a:p>
          <a:p>
            <a:pPr lvl="1"/>
            <a:r>
              <a:rPr lang="en-US" sz="1707" err="1"/>
              <a:t>Referencias</a:t>
            </a:r>
            <a:r>
              <a:rPr lang="en-US" sz="1707"/>
              <a:t> de </a:t>
            </a:r>
            <a:r>
              <a:rPr lang="en-US" sz="1707" err="1"/>
              <a:t>recursos</a:t>
            </a:r>
            <a:endParaRPr lang="en-US" sz="1707"/>
          </a:p>
        </p:txBody>
      </p:sp>
      <p:pic>
        <p:nvPicPr>
          <p:cNvPr id="8" name="Picture 7" descr="A picture containing drawing, graffiti&#10;&#10;Description automatically generated">
            <a:extLst>
              <a:ext uri="{FF2B5EF4-FFF2-40B4-BE49-F238E27FC236}">
                <a16:creationId xmlns:a16="http://schemas.microsoft.com/office/drawing/2014/main" id="{305A23F3-65AA-4B1E-A0CC-46E904C605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9817" y="6390184"/>
            <a:ext cx="2088274" cy="2820063"/>
          </a:xfrm>
          <a:prstGeom prst="rect">
            <a:avLst/>
          </a:prstGeom>
        </p:spPr>
      </p:pic>
      <p:pic>
        <p:nvPicPr>
          <p:cNvPr id="10" name="Picture 9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DE9C6CAE-AA45-4637-99F7-3D15AE5996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2136" y="171413"/>
            <a:ext cx="3048694" cy="1558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1574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219200"/>
            <a:ext cx="13004800" cy="7315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 fontAlgn="auto">
              <a:spcBef>
                <a:spcPts val="0"/>
              </a:spcBef>
              <a:spcAft>
                <a:spcPts val="0"/>
              </a:spcAft>
            </a:pPr>
            <a:endParaRPr lang="en-US" sz="1920">
              <a:solidFill>
                <a:srgbClr val="FFFFFF"/>
              </a:solidFill>
              <a:latin typeface="Univer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81E973-DF50-9942-A7B8-E9E00BFD9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660" y="86805"/>
            <a:ext cx="6612423" cy="1384869"/>
          </a:xfrm>
        </p:spPr>
        <p:txBody>
          <a:bodyPr anchor="b">
            <a:normAutofit/>
          </a:bodyPr>
          <a:lstStyle/>
          <a:p>
            <a:r>
              <a:rPr lang="en-US" sz="3413" b="1"/>
              <a:t>We’d love feedback from you! </a:t>
            </a:r>
            <a:br>
              <a:rPr lang="en-US" sz="3413" b="1"/>
            </a:br>
            <a:r>
              <a:rPr lang="en-US" sz="2347" b="1"/>
              <a:t>¡Nos </a:t>
            </a:r>
            <a:r>
              <a:rPr lang="en-US" sz="2347" b="1" err="1"/>
              <a:t>encantaría</a:t>
            </a:r>
            <a:r>
              <a:rPr lang="en-US" sz="2347" b="1"/>
              <a:t> </a:t>
            </a:r>
            <a:r>
              <a:rPr lang="en-US" sz="2347" b="1" err="1"/>
              <a:t>recibir</a:t>
            </a:r>
            <a:r>
              <a:rPr lang="en-US" sz="2347" b="1"/>
              <a:t> sus </a:t>
            </a:r>
            <a:r>
              <a:rPr lang="en-US" sz="2347" b="1" err="1"/>
              <a:t>comentarios</a:t>
            </a:r>
            <a:r>
              <a:rPr lang="en-US" sz="2347" b="1"/>
              <a:t>!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219200"/>
            <a:ext cx="6165238" cy="73152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 fontAlgn="auto">
              <a:spcBef>
                <a:spcPts val="0"/>
              </a:spcBef>
              <a:spcAft>
                <a:spcPts val="0"/>
              </a:spcAft>
            </a:pPr>
            <a:endParaRPr lang="en-US" sz="1920">
              <a:solidFill>
                <a:srgbClr val="FFFFFF"/>
              </a:solidFill>
              <a:latin typeface="Univers"/>
            </a:endParaRP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863FE9EE-F4F5-4885-9AA7-AC8E543B53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753" y="1551587"/>
            <a:ext cx="5569733" cy="665042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838C26-0D08-D14F-9DBC-836BBE6450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2991" y="1828800"/>
            <a:ext cx="5314647" cy="739139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1707"/>
              <a:t>We will be sharing these on Glenn Duncan’s Class Dojo</a:t>
            </a:r>
          </a:p>
          <a:p>
            <a:pPr marL="0" indent="0">
              <a:buNone/>
            </a:pPr>
            <a:r>
              <a:rPr lang="en-US" sz="1707" err="1"/>
              <a:t>Compartiremos</a:t>
            </a:r>
            <a:r>
              <a:rPr lang="en-US" sz="1707"/>
              <a:t> </a:t>
            </a:r>
            <a:r>
              <a:rPr lang="en-US" sz="1707" err="1"/>
              <a:t>estos</a:t>
            </a:r>
            <a:r>
              <a:rPr lang="en-US" sz="1707"/>
              <a:t> </a:t>
            </a:r>
            <a:r>
              <a:rPr lang="en-US" sz="1707" err="1"/>
              <a:t>en</a:t>
            </a:r>
            <a:r>
              <a:rPr lang="en-US" sz="1707"/>
              <a:t> el Class Dojo de Glenn Duncan</a:t>
            </a:r>
            <a:br>
              <a:rPr lang="en-US" sz="1493"/>
            </a:br>
            <a:endParaRPr lang="en-US" sz="1493"/>
          </a:p>
          <a:p>
            <a:r>
              <a:rPr lang="en-US" sz="1493"/>
              <a:t>Community Needs Assessment Form</a:t>
            </a:r>
            <a:r>
              <a:rPr lang="en-US" sz="1493" i="1"/>
              <a:t>(</a:t>
            </a:r>
            <a:r>
              <a:rPr lang="en-US" sz="1493" i="1" err="1"/>
              <a:t>Evaluación</a:t>
            </a:r>
            <a:r>
              <a:rPr lang="en-US" sz="1493" i="1"/>
              <a:t> de las </a:t>
            </a:r>
            <a:r>
              <a:rPr lang="en-US" sz="1493" i="1" err="1"/>
              <a:t>Necesidades</a:t>
            </a:r>
            <a:r>
              <a:rPr lang="en-US" sz="1493" i="1"/>
              <a:t> de la </a:t>
            </a:r>
            <a:r>
              <a:rPr lang="en-US" sz="1493" i="1" err="1"/>
              <a:t>Comunidad</a:t>
            </a:r>
            <a:r>
              <a:rPr lang="en-US" sz="1493" i="1"/>
              <a:t>)</a:t>
            </a:r>
            <a:r>
              <a:rPr lang="en-US" sz="1493"/>
              <a:t>: </a:t>
            </a:r>
            <a:r>
              <a:rPr lang="en-US" sz="1493">
                <a:hlinkClick r:id="rId3"/>
              </a:rPr>
              <a:t>link</a:t>
            </a:r>
            <a:endParaRPr lang="en-US" sz="1493"/>
          </a:p>
          <a:p>
            <a:r>
              <a:rPr lang="en-US" sz="1493"/>
              <a:t>Parent referral form (</a:t>
            </a:r>
            <a:r>
              <a:rPr lang="en-US" sz="1493" err="1"/>
              <a:t>Formulario</a:t>
            </a:r>
            <a:r>
              <a:rPr lang="en-US" sz="1493"/>
              <a:t> para padres): </a:t>
            </a:r>
            <a:r>
              <a:rPr lang="en-US" sz="1493">
                <a:hlinkClick r:id="rId4"/>
              </a:rPr>
              <a:t>link</a:t>
            </a:r>
            <a:endParaRPr lang="en-US" sz="1493"/>
          </a:p>
          <a:p>
            <a:endParaRPr lang="en-US" sz="1493"/>
          </a:p>
          <a:p>
            <a:pPr marL="0" indent="0">
              <a:buNone/>
            </a:pPr>
            <a:r>
              <a:rPr lang="en-US" sz="1493"/>
              <a:t>If you ever have a concern, please feel free to reach out to one or both of us at (Si </a:t>
            </a:r>
            <a:r>
              <a:rPr lang="en-US" sz="1493" err="1"/>
              <a:t>tiene</a:t>
            </a:r>
            <a:r>
              <a:rPr lang="en-US" sz="1493"/>
              <a:t> una </a:t>
            </a:r>
            <a:r>
              <a:rPr lang="en-US" sz="1493" err="1"/>
              <a:t>inquietud</a:t>
            </a:r>
            <a:r>
              <a:rPr lang="en-US" sz="1493"/>
              <a:t>, no dude </a:t>
            </a:r>
            <a:r>
              <a:rPr lang="en-US" sz="1493" err="1"/>
              <a:t>en</a:t>
            </a:r>
            <a:r>
              <a:rPr lang="en-US" sz="1493"/>
              <a:t> </a:t>
            </a:r>
            <a:r>
              <a:rPr lang="en-US" sz="1493" err="1"/>
              <a:t>comunicarse</a:t>
            </a:r>
            <a:r>
              <a:rPr lang="en-US" sz="1493"/>
              <a:t> con </a:t>
            </a:r>
            <a:r>
              <a:rPr lang="en-US" sz="1493" err="1"/>
              <a:t>nosotros</a:t>
            </a:r>
            <a:r>
              <a:rPr lang="en-US" sz="1493"/>
              <a:t> a): </a:t>
            </a:r>
          </a:p>
          <a:p>
            <a:pPr marL="0" indent="0">
              <a:buNone/>
            </a:pPr>
            <a:endParaRPr lang="en-US" sz="1493"/>
          </a:p>
          <a:p>
            <a:pPr marL="0" indent="0">
              <a:buNone/>
            </a:pPr>
            <a:r>
              <a:rPr lang="en-US" sz="1493"/>
              <a:t>DOJO LINK: </a:t>
            </a:r>
            <a:r>
              <a:rPr lang="en-US" sz="1493">
                <a:hlinkClick r:id="rId5"/>
              </a:rPr>
              <a:t>https://www.classdojo.com/invite/?c=C2QW8F3</a:t>
            </a:r>
            <a:endParaRPr lang="en-US" sz="1493"/>
          </a:p>
          <a:p>
            <a:pPr marL="0" indent="0">
              <a:buNone/>
            </a:pPr>
            <a:endParaRPr lang="en-US" sz="1493"/>
          </a:p>
          <a:p>
            <a:pPr marL="0" indent="0">
              <a:buNone/>
            </a:pPr>
            <a:r>
              <a:rPr lang="en-US" sz="1493"/>
              <a:t>Counselor/</a:t>
            </a:r>
            <a:r>
              <a:rPr lang="en-US" sz="1493" err="1"/>
              <a:t>Consejera</a:t>
            </a:r>
            <a:r>
              <a:rPr lang="en-US" sz="1493"/>
              <a:t> Beth Stoker: </a:t>
            </a:r>
            <a:r>
              <a:rPr lang="en-US" sz="1493">
                <a:hlinkClick r:id="rId6"/>
              </a:rPr>
              <a:t>bstoker@washoeschools.net</a:t>
            </a:r>
            <a:endParaRPr lang="en-US" sz="1493"/>
          </a:p>
          <a:p>
            <a:pPr marL="0" indent="0">
              <a:buNone/>
            </a:pPr>
            <a:r>
              <a:rPr lang="en-US" sz="1493"/>
              <a:t>Or 775-333-5190 ex. 5 </a:t>
            </a:r>
          </a:p>
          <a:p>
            <a:pPr marL="0" indent="0">
              <a:buNone/>
            </a:pPr>
            <a:endParaRPr lang="en-US" sz="1493"/>
          </a:p>
          <a:p>
            <a:pPr marL="0" indent="0">
              <a:buNone/>
            </a:pPr>
            <a:r>
              <a:rPr lang="en-US" sz="1493"/>
              <a:t>CIS Carolina Juarez: </a:t>
            </a:r>
            <a:r>
              <a:rPr lang="en-US" sz="1493">
                <a:hlinkClick r:id="rId7"/>
              </a:rPr>
              <a:t>carolinaj@cisnevada.org</a:t>
            </a:r>
            <a:r>
              <a:rPr lang="en-US" sz="1493"/>
              <a:t> </a:t>
            </a:r>
          </a:p>
          <a:p>
            <a:pPr marL="0" indent="0">
              <a:buNone/>
            </a:pPr>
            <a:r>
              <a:rPr lang="en-US" sz="1493"/>
              <a:t>or (775) 476-2867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358573" y="5070287"/>
            <a:ext cx="0" cy="345464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9F450A25-ADD0-B742-B0D6-171CE9236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87318" y="2415121"/>
            <a:ext cx="2507950" cy="2045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406895"/>
      </p:ext>
    </p:extLst>
  </p:cSld>
  <p:clrMapOvr>
    <a:masterClrMapping/>
  </p:clrMapOvr>
</p:sld>
</file>

<file path=ppt/theme/theme1.xml><?xml version="1.0" encoding="utf-8"?>
<a:theme xmlns:a="http://schemas.openxmlformats.org/drawingml/2006/main" name="Badg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D71F8F05-6246-47AF-9E68-E57F6C93F79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GradientVTI">
  <a:themeElements>
    <a:clrScheme name="Office">
      <a:dk1>
        <a:srgbClr val="000000"/>
      </a:dk1>
      <a:lt1>
        <a:srgbClr val="FFFFFF"/>
      </a:lt1>
      <a:dk2>
        <a:srgbClr val="281B10"/>
      </a:dk2>
      <a:lt2>
        <a:srgbClr val="FFF9F5"/>
      </a:lt2>
      <a:accent1>
        <a:srgbClr val="EE7661"/>
      </a:accent1>
      <a:accent2>
        <a:srgbClr val="4E91F0"/>
      </a:accent2>
      <a:accent3>
        <a:srgbClr val="5B5260"/>
      </a:accent3>
      <a:accent4>
        <a:srgbClr val="2CC3B4"/>
      </a:accent4>
      <a:accent5>
        <a:srgbClr val="C097F8"/>
      </a:accent5>
      <a:accent6>
        <a:srgbClr val="FF9514"/>
      </a:accent6>
      <a:hlink>
        <a:srgbClr val="E50CBC"/>
      </a:hlink>
      <a:folHlink>
        <a:srgbClr val="6257FF"/>
      </a:folHlink>
    </a:clrScheme>
    <a:fontScheme name="Univers">
      <a:majorFont>
        <a:latin typeface="Univers"/>
        <a:ea typeface=""/>
        <a:cs typeface=""/>
      </a:majorFont>
      <a:minorFont>
        <a:latin typeface="Univer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VTI" id="{605F9078-86F9-4258-A3E1-F8EFF02AE8CC}" vid="{4848699B-BB01-41E3-9EC4-3D97DFE5292B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Blue Warm">
    <a:dk1>
      <a:sysClr val="windowText" lastClr="000000"/>
    </a:dk1>
    <a:lt1>
      <a:sysClr val="window" lastClr="FFFFFF"/>
    </a:lt1>
    <a:dk2>
      <a:srgbClr val="242852"/>
    </a:dk2>
    <a:lt2>
      <a:srgbClr val="ACCBF9"/>
    </a:lt2>
    <a:accent1>
      <a:srgbClr val="4A66AC"/>
    </a:accent1>
    <a:accent2>
      <a:srgbClr val="629DD1"/>
    </a:accent2>
    <a:accent3>
      <a:srgbClr val="297FD5"/>
    </a:accent3>
    <a:accent4>
      <a:srgbClr val="7F8FA9"/>
    </a:accent4>
    <a:accent5>
      <a:srgbClr val="5AA2AE"/>
    </a:accent5>
    <a:accent6>
      <a:srgbClr val="9D90A0"/>
    </a:accent6>
    <a:hlink>
      <a:srgbClr val="9454C3"/>
    </a:hlink>
    <a:folHlink>
      <a:srgbClr val="3EBBF0"/>
    </a:folHlink>
  </a:clrScheme>
</a:themeOverride>
</file>

<file path=ppt/theme/themeOverride2.xml><?xml version="1.0" encoding="utf-8"?>
<a:themeOverride xmlns:a="http://schemas.openxmlformats.org/drawingml/2006/main">
  <a:clrScheme name="Blue Warm">
    <a:dk1>
      <a:sysClr val="windowText" lastClr="000000"/>
    </a:dk1>
    <a:lt1>
      <a:sysClr val="window" lastClr="FFFFFF"/>
    </a:lt1>
    <a:dk2>
      <a:srgbClr val="242852"/>
    </a:dk2>
    <a:lt2>
      <a:srgbClr val="ACCBF9"/>
    </a:lt2>
    <a:accent1>
      <a:srgbClr val="4A66AC"/>
    </a:accent1>
    <a:accent2>
      <a:srgbClr val="629DD1"/>
    </a:accent2>
    <a:accent3>
      <a:srgbClr val="297FD5"/>
    </a:accent3>
    <a:accent4>
      <a:srgbClr val="7F8FA9"/>
    </a:accent4>
    <a:accent5>
      <a:srgbClr val="5AA2AE"/>
    </a:accent5>
    <a:accent6>
      <a:srgbClr val="9D90A0"/>
    </a:accent6>
    <a:hlink>
      <a:srgbClr val="9454C3"/>
    </a:hlink>
    <a:folHlink>
      <a:srgbClr val="3EBBF0"/>
    </a:folHlink>
  </a:clrScheme>
</a:themeOverride>
</file>

<file path=ppt/theme/themeOverride3.xml><?xml version="1.0" encoding="utf-8"?>
<a:themeOverride xmlns:a="http://schemas.openxmlformats.org/drawingml/2006/main">
  <a:clrScheme name="Blue Warm">
    <a:dk1>
      <a:sysClr val="windowText" lastClr="000000"/>
    </a:dk1>
    <a:lt1>
      <a:sysClr val="window" lastClr="FFFFFF"/>
    </a:lt1>
    <a:dk2>
      <a:srgbClr val="242852"/>
    </a:dk2>
    <a:lt2>
      <a:srgbClr val="ACCBF9"/>
    </a:lt2>
    <a:accent1>
      <a:srgbClr val="4A66AC"/>
    </a:accent1>
    <a:accent2>
      <a:srgbClr val="629DD1"/>
    </a:accent2>
    <a:accent3>
      <a:srgbClr val="297FD5"/>
    </a:accent3>
    <a:accent4>
      <a:srgbClr val="7F8FA9"/>
    </a:accent4>
    <a:accent5>
      <a:srgbClr val="5AA2AE"/>
    </a:accent5>
    <a:accent6>
      <a:srgbClr val="9D90A0"/>
    </a:accent6>
    <a:hlink>
      <a:srgbClr val="9454C3"/>
    </a:hlink>
    <a:folHlink>
      <a:srgbClr val="3EBBF0"/>
    </a:folHlink>
  </a:clrScheme>
</a:themeOverride>
</file>

<file path=ppt/theme/themeOverride4.xml><?xml version="1.0" encoding="utf-8"?>
<a:themeOverride xmlns:a="http://schemas.openxmlformats.org/drawingml/2006/main">
  <a:clrScheme name="Blue Warm">
    <a:dk1>
      <a:sysClr val="windowText" lastClr="000000"/>
    </a:dk1>
    <a:lt1>
      <a:sysClr val="window" lastClr="FFFFFF"/>
    </a:lt1>
    <a:dk2>
      <a:srgbClr val="242852"/>
    </a:dk2>
    <a:lt2>
      <a:srgbClr val="ACCBF9"/>
    </a:lt2>
    <a:accent1>
      <a:srgbClr val="4A66AC"/>
    </a:accent1>
    <a:accent2>
      <a:srgbClr val="629DD1"/>
    </a:accent2>
    <a:accent3>
      <a:srgbClr val="297FD5"/>
    </a:accent3>
    <a:accent4>
      <a:srgbClr val="7F8FA9"/>
    </a:accent4>
    <a:accent5>
      <a:srgbClr val="5AA2AE"/>
    </a:accent5>
    <a:accent6>
      <a:srgbClr val="9D90A0"/>
    </a:accent6>
    <a:hlink>
      <a:srgbClr val="9454C3"/>
    </a:hlink>
    <a:folHlink>
      <a:srgbClr val="3EBBF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0B134DC64DC8428396373972C41221" ma:contentTypeVersion="11" ma:contentTypeDescription="Create a new document." ma:contentTypeScope="" ma:versionID="739f1ac8ca5876fa297c83ed5e7169a5">
  <xsd:schema xmlns:xsd="http://www.w3.org/2001/XMLSchema" xmlns:xs="http://www.w3.org/2001/XMLSchema" xmlns:p="http://schemas.microsoft.com/office/2006/metadata/properties" xmlns:ns3="f64f9dd8-3db2-4dfb-8e9d-4f57fb4dbdec" xmlns:ns4="c1c4c741-ae66-4351-9f7c-8781241619a8" targetNamespace="http://schemas.microsoft.com/office/2006/metadata/properties" ma:root="true" ma:fieldsID="2f3697988efe0b7b0d1ea720e2f34498" ns3:_="" ns4:_="">
    <xsd:import namespace="f64f9dd8-3db2-4dfb-8e9d-4f57fb4dbdec"/>
    <xsd:import namespace="c1c4c741-ae66-4351-9f7c-8781241619a8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DateTaken" minOccurs="0"/>
                <xsd:element ref="ns4:MediaServiceAutoTags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4f9dd8-3db2-4dfb-8e9d-4f57fb4dbde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c4c741-ae66-4351-9f7c-8781241619a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D5CA329-1A2A-45F1-9615-7628075DBF5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F77EC7A-3E89-4661-A2BD-C9E92F483355}">
  <ds:schemaRefs>
    <ds:schemaRef ds:uri="c1c4c741-ae66-4351-9f7c-8781241619a8"/>
    <ds:schemaRef ds:uri="f64f9dd8-3db2-4dfb-8e9d-4f57fb4dbde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5E4D2108-D735-4B36-AA07-08CB18EAB016}">
  <ds:schemaRefs>
    <ds:schemaRef ds:uri="c1c4c741-ae66-4351-9f7c-8781241619a8"/>
    <ds:schemaRef ds:uri="f64f9dd8-3db2-4dfb-8e9d-4f57fb4dbde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Custom</PresentationFormat>
  <Slides>23</Slides>
  <Notes>9</Notes>
  <HiddenSlides>0</HiddenSlide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Badge</vt:lpstr>
      <vt:lpstr>Office Theme</vt:lpstr>
      <vt:lpstr>1_Office Theme</vt:lpstr>
      <vt:lpstr>GradientVTI</vt:lpstr>
      <vt:lpstr>Duncan  Back-to-School  Night &amp; Annual  Title I  Meeting</vt:lpstr>
      <vt:lpstr>Duncan Updates-  Principal – Mrs. Weir New Assistant Principal – Mrs. Walker</vt:lpstr>
      <vt:lpstr>2020 UpdatES</vt:lpstr>
      <vt:lpstr>Additional Duncan Updates…</vt:lpstr>
      <vt:lpstr>Additional Duncan Updates…</vt:lpstr>
      <vt:lpstr>Counseling + Communities in Schools Supports     Apoyos de Consejería + Communities in Schools  </vt:lpstr>
      <vt:lpstr>Who are we? ¿Quienes somos? </vt:lpstr>
      <vt:lpstr>What resources does Glenn Duncan offer?  ¿Qué recursos ofrece Glenn Duncan?</vt:lpstr>
      <vt:lpstr>We’d love feedback from you!  ¡Nos encantaría recibir sus comentarios!</vt:lpstr>
      <vt:lpstr>Title I Program </vt:lpstr>
      <vt:lpstr>Title I provides federal funding to schools to help students meet the challenging State academic standards </vt:lpstr>
      <vt:lpstr>PARTICIPATION</vt:lpstr>
      <vt:lpstr>Assessments</vt:lpstr>
      <vt:lpstr>Program Funds</vt:lpstr>
      <vt:lpstr>PROGRAM FUNDS</vt:lpstr>
      <vt:lpstr>District Policy – family engagement</vt:lpstr>
      <vt:lpstr>School-Parent Compact</vt:lpstr>
      <vt:lpstr>educator Qualifications</vt:lpstr>
      <vt:lpstr>Parents’ right-to-know – school level</vt:lpstr>
      <vt:lpstr>Parents’ right-to-know – district level</vt:lpstr>
      <vt:lpstr>CSI-TSI-ATSI  </vt:lpstr>
      <vt:lpstr>Tonight’s Schedule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Duncan  Back-to-School  Night &amp; Annual  Title I  Meeting</dc:title>
  <dc:creator>Weir, Katie</dc:creator>
  <cp:revision>1</cp:revision>
  <dcterms:created xsi:type="dcterms:W3CDTF">2020-09-08T17:46:07Z</dcterms:created>
  <dcterms:modified xsi:type="dcterms:W3CDTF">2020-09-08T20:27:19Z</dcterms:modified>
</cp:coreProperties>
</file>